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</a:t>
            </a:r>
            <a:r>
              <a:rPr lang="hi-IN" dirty="0" smtClean="0"/>
              <a:t>कास व्याधि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    </a:t>
            </a:r>
            <a:r>
              <a:rPr lang="hi-IN" smtClean="0"/>
              <a:t>वातादिजास्त्रयो </a:t>
            </a:r>
            <a:r>
              <a:rPr lang="hi-IN" dirty="0" smtClean="0"/>
              <a:t>ये च क्षतज</a:t>
            </a:r>
            <a:r>
              <a:rPr lang="en-US" dirty="0" smtClean="0"/>
              <a:t>: </a:t>
            </a:r>
            <a:r>
              <a:rPr lang="hi-IN" dirty="0" smtClean="0"/>
              <a:t>क्षयजस्तथा । पन्चॆते स्युर्नुणां कासा वर्धमाना</a:t>
            </a:r>
            <a:r>
              <a:rPr lang="en-US" dirty="0" smtClean="0"/>
              <a:t>: </a:t>
            </a:r>
            <a:r>
              <a:rPr lang="hi-IN" dirty="0" smtClean="0"/>
              <a:t>क्षयप्रदा</a:t>
            </a:r>
            <a:r>
              <a:rPr lang="en-US" dirty="0" smtClean="0"/>
              <a:t>: </a:t>
            </a:r>
            <a:r>
              <a:rPr lang="hi-IN" dirty="0" smtClean="0"/>
              <a:t>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hi-IN" dirty="0" smtClean="0"/>
              <a:t>पूर्वरुप-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hi-IN" dirty="0" smtClean="0"/>
              <a:t>पूर्वरुपं भवेत्तेषां शूकपूर्णागलास्यता । कण्टे कण्डूश्च भोज्यानामवरोधाश्च जायते ॥</a:t>
            </a:r>
          </a:p>
          <a:p>
            <a:pPr>
              <a:buNone/>
            </a:pPr>
            <a:r>
              <a:rPr lang="hi-IN" dirty="0" smtClean="0"/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hi-IN" dirty="0" smtClean="0"/>
              <a:t>संप्राप्ति-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hi-IN" dirty="0" smtClean="0"/>
              <a:t>अध:प्रतिहतो वायुरुर्ध्वस्रोत:समाश्रित: । </a:t>
            </a:r>
            <a:r>
              <a:rPr lang="en-US" dirty="0" smtClean="0"/>
              <a:t>     </a:t>
            </a:r>
            <a:r>
              <a:rPr lang="hi-IN" dirty="0" smtClean="0"/>
              <a:t>उदानभावमापन्न: कण्ठे सक्तस्तथोरसि </a:t>
            </a:r>
          </a:p>
          <a:p>
            <a:pPr>
              <a:buNone/>
            </a:pPr>
            <a:r>
              <a:rPr lang="hi-IN" dirty="0" smtClean="0"/>
              <a:t>  आविश्य शिरस: खानि सर्वाणि प्रतिपूरयन ।...........  ॥९॥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hi-IN" dirty="0" smtClean="0"/>
              <a:t>धूमपान</a:t>
            </a:r>
          </a:p>
          <a:p>
            <a:pPr>
              <a:buNone/>
            </a:pPr>
            <a:r>
              <a:rPr lang="hi-IN" dirty="0" smtClean="0"/>
              <a:t> </a:t>
            </a:r>
            <a:r>
              <a:rPr lang="en-US" dirty="0" smtClean="0"/>
              <a:t>                          </a:t>
            </a:r>
            <a:r>
              <a:rPr lang="hi-IN" dirty="0" smtClean="0"/>
              <a:t>क्षतज कास चिकित्सा</a:t>
            </a:r>
          </a:p>
          <a:p>
            <a:r>
              <a:rPr lang="hi-IN" dirty="0" smtClean="0"/>
              <a:t>पिप्पल्यादि लेह</a:t>
            </a:r>
          </a:p>
          <a:p>
            <a:r>
              <a:rPr lang="hi-IN" dirty="0" smtClean="0"/>
              <a:t>आवस्थिक चिकित्सा</a:t>
            </a:r>
          </a:p>
          <a:p>
            <a:r>
              <a:rPr lang="hi-IN" dirty="0" smtClean="0"/>
              <a:t>घॄतपान</a:t>
            </a:r>
          </a:p>
          <a:p>
            <a:r>
              <a:rPr lang="hi-IN" dirty="0" smtClean="0"/>
              <a:t>धूमपान</a:t>
            </a:r>
            <a:r>
              <a:rPr lang="en-US" dirty="0" smtClean="0"/>
              <a:t>-</a:t>
            </a:r>
            <a:r>
              <a:rPr lang="hi-IN" dirty="0" smtClean="0"/>
              <a:t> मेदादि धूम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hi-IN" dirty="0" smtClean="0"/>
              <a:t>मन:शिलादि धूम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hi-IN" dirty="0" smtClean="0"/>
              <a:t>क्षयज कास चिकित्सा-</a:t>
            </a:r>
          </a:p>
          <a:p>
            <a:r>
              <a:rPr lang="hi-IN" dirty="0" smtClean="0"/>
              <a:t> बॄहण </a:t>
            </a:r>
          </a:p>
          <a:p>
            <a:r>
              <a:rPr lang="en-US" dirty="0" smtClean="0"/>
              <a:t>   </a:t>
            </a:r>
            <a:r>
              <a:rPr lang="hi-IN" dirty="0" smtClean="0"/>
              <a:t>मॄदुशोधन योग</a:t>
            </a:r>
          </a:p>
          <a:p>
            <a:r>
              <a:rPr lang="hi-IN" dirty="0" smtClean="0"/>
              <a:t> आवस्थिक चिकित्सा</a:t>
            </a:r>
          </a:p>
          <a:p>
            <a:r>
              <a:rPr lang="hi-IN" dirty="0" smtClean="0"/>
              <a:t> कफ़शोधनार्थ मांसप्रयोग</a:t>
            </a:r>
          </a:p>
          <a:p>
            <a:r>
              <a:rPr lang="hi-IN" dirty="0" smtClean="0"/>
              <a:t> द्विपंचमूलदि घॄत</a:t>
            </a:r>
          </a:p>
          <a:p>
            <a:r>
              <a:rPr lang="hi-IN" dirty="0" smtClean="0"/>
              <a:t> गुडूच्यादि घ्रॄत </a:t>
            </a:r>
          </a:p>
          <a:p>
            <a:r>
              <a:rPr lang="hi-IN" dirty="0" smtClean="0"/>
              <a:t> कासमर्दादि घॄत</a:t>
            </a:r>
          </a:p>
          <a:p>
            <a:r>
              <a:rPr lang="hi-IN" dirty="0" smtClean="0"/>
              <a:t> हरीतकी लेह </a:t>
            </a:r>
          </a:p>
          <a:p>
            <a:r>
              <a:rPr lang="hi-IN" dirty="0" smtClean="0"/>
              <a:t> क्षयज कासनाशक लॆह</a:t>
            </a:r>
          </a:p>
          <a:p>
            <a:r>
              <a:rPr lang="hi-IN" dirty="0" smtClean="0"/>
              <a:t> द्राक्षादि लेह त्रिकटु लेह</a:t>
            </a:r>
          </a:p>
          <a:p>
            <a:r>
              <a:rPr lang="hi-IN" dirty="0" smtClean="0"/>
              <a:t> चित्रकादि लेह</a:t>
            </a:r>
          </a:p>
          <a:p>
            <a:r>
              <a:rPr lang="hi-IN" dirty="0" smtClean="0"/>
              <a:t> पद्मकादि लेह</a:t>
            </a:r>
            <a:r>
              <a:rPr lang="en-US" dirty="0" smtClean="0"/>
              <a:t>,</a:t>
            </a:r>
            <a:r>
              <a:rPr lang="hi-IN" dirty="0" smtClean="0"/>
              <a:t> जीवन्त्यादि लेह</a:t>
            </a:r>
            <a:r>
              <a:rPr lang="en-US" dirty="0" smtClean="0"/>
              <a:t>,</a:t>
            </a:r>
            <a:r>
              <a:rPr lang="hi-IN" dirty="0" smtClean="0"/>
              <a:t> पेया</a:t>
            </a:r>
            <a:r>
              <a:rPr lang="en-US" dirty="0" smtClean="0"/>
              <a:t>,</a:t>
            </a:r>
            <a:r>
              <a:rPr lang="hi-IN" dirty="0" smtClean="0"/>
              <a:t> यवागू</a:t>
            </a:r>
            <a:r>
              <a:rPr lang="en-US" dirty="0" smtClean="0"/>
              <a:t>,</a:t>
            </a:r>
            <a:r>
              <a:rPr lang="hi-IN" dirty="0" smtClean="0"/>
              <a:t> युष</a:t>
            </a:r>
            <a:r>
              <a:rPr lang="en-US" dirty="0" smtClean="0"/>
              <a:t>,</a:t>
            </a:r>
            <a:r>
              <a:rPr lang="hi-IN" dirty="0" smtClean="0"/>
              <a:t> मांसरस </a:t>
            </a:r>
          </a:p>
          <a:p>
            <a:pPr>
              <a:buNone/>
            </a:pPr>
            <a:r>
              <a:rPr lang="hi-IN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hi-IN" dirty="0" smtClean="0"/>
              <a:t>वातज कास- </a:t>
            </a:r>
          </a:p>
          <a:p>
            <a:pPr>
              <a:buNone/>
            </a:pPr>
            <a:r>
              <a:rPr lang="hi-IN" dirty="0" smtClean="0"/>
              <a:t>  रूक्षशीतकषायाल्पप्रमितानाशनं स्त्रिय: । वेगधारणमायासो वातकासप्रवर्तका: ॥१०॥</a:t>
            </a:r>
          </a:p>
          <a:p>
            <a:r>
              <a:rPr lang="hi-IN" dirty="0" smtClean="0"/>
              <a:t>लक्षण-</a:t>
            </a:r>
          </a:p>
          <a:p>
            <a:pPr>
              <a:buNone/>
            </a:pPr>
            <a:r>
              <a:rPr lang="hi-IN" dirty="0" smtClean="0"/>
              <a:t>  हत्पार्श्वोर:शिर:शूलस्वरभेदकरो भॄशम । शुष्कोर:कण्ठवक्त्रस्य ..॥ </a:t>
            </a:r>
          </a:p>
          <a:p>
            <a:pPr>
              <a:buNone/>
            </a:pPr>
            <a:r>
              <a:rPr lang="hi-IN" dirty="0" smtClean="0"/>
              <a:t>      </a:t>
            </a:r>
            <a:endParaRPr lang="en-US" dirty="0" smtClean="0"/>
          </a:p>
          <a:p>
            <a:pPr>
              <a:buNone/>
            </a:pPr>
            <a:endParaRPr lang="hi-I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hi-IN" dirty="0" smtClean="0"/>
              <a:t>पित्तज कास -</a:t>
            </a:r>
          </a:p>
          <a:p>
            <a:pPr>
              <a:buNone/>
            </a:pPr>
            <a:r>
              <a:rPr lang="hi-IN" dirty="0" smtClean="0"/>
              <a:t>  कटुकोष्णविदह्यम्लक्षाराणामतिसेवनम् पित्तकासकरं क्रोध: सन्तापश्चाग्निसूर्यज: ॥१४॥</a:t>
            </a:r>
          </a:p>
          <a:p>
            <a:r>
              <a:rPr lang="hi-IN" dirty="0" smtClean="0"/>
              <a:t>       </a:t>
            </a:r>
          </a:p>
          <a:p>
            <a:pPr>
              <a:buNone/>
            </a:pPr>
            <a:r>
              <a:rPr lang="hi-IN" dirty="0" smtClean="0"/>
              <a:t>  पीतनिष्टीवनाक्षित्वं तिक्तास्यत्वं स्वरामय: उरोधूमायनं तॄष्णा दाहो मोहो॓॓रुचिर्भ्रम: ॥१५॥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hi-IN" dirty="0" smtClean="0"/>
              <a:t>कफ़ज कास-</a:t>
            </a:r>
          </a:p>
          <a:p>
            <a:pPr>
              <a:buNone/>
            </a:pPr>
            <a:r>
              <a:rPr lang="hi-IN" dirty="0" smtClean="0"/>
              <a:t>  गुर्वभिष्यन्दिमधुरस्निग्धस्वप्नविचेष्टनॆ व्रॄध्द: श्लेष्मानिलं रुद्ध्वा कफ़कासं करोति हि ॥ </a:t>
            </a:r>
          </a:p>
          <a:p>
            <a:r>
              <a:rPr lang="hi-IN" dirty="0" smtClean="0"/>
              <a:t>लक्षण-</a:t>
            </a:r>
          </a:p>
          <a:p>
            <a:pPr>
              <a:buNone/>
            </a:pPr>
            <a:r>
              <a:rPr lang="hi-IN" dirty="0" smtClean="0"/>
              <a:t>  मन्दाग्नित्वारुचिच्छर्दिपीनसोत्क्लेशगॊरवॆ: लोमहर्षास्यमाधुर्यक्लेदसंसदनॆर्युतम ॥१८॥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r>
              <a:rPr lang="hi-IN" dirty="0" smtClean="0"/>
              <a:t>क्षतज कास -</a:t>
            </a:r>
          </a:p>
          <a:p>
            <a:pPr>
              <a:buNone/>
            </a:pPr>
            <a:r>
              <a:rPr lang="hi-IN" dirty="0" smtClean="0"/>
              <a:t>  अतिव्यवायभाराध्वयुद्धाश्वागजविग्रहे: रुक्षस्योर:क्षतं वायुर्गुहीत्वा कासमावहेत ॥२०॥ </a:t>
            </a:r>
          </a:p>
          <a:p>
            <a:pPr>
              <a:buNone/>
            </a:pPr>
            <a:r>
              <a:rPr lang="hi-IN" dirty="0" smtClean="0"/>
              <a:t> लक्षण-</a:t>
            </a:r>
          </a:p>
          <a:p>
            <a:pPr>
              <a:buNone/>
            </a:pPr>
            <a:r>
              <a:rPr lang="hi-IN" dirty="0" smtClean="0"/>
              <a:t>  स पूर्व कासते शुष्कं तत: ष्ठीवेत सशॊणितम् । कन्ठेन रुजतात्यर्थ विरुग्णेनेव चोरसा ॥२१॥</a:t>
            </a:r>
            <a:endParaRPr lang="en-US" dirty="0" smtClean="0"/>
          </a:p>
          <a:p>
            <a:pPr>
              <a:buNone/>
            </a:pPr>
            <a:r>
              <a:rPr lang="hi-IN" dirty="0" smtClean="0"/>
              <a:t>  स् सूचीभिरिव तीक्ष्णाभिस्तुदयमानेन शूलिना । दु:खस्पर्शेन शूलेन भेदपीडाआभितापिना ॥२२॥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hi-IN" dirty="0" smtClean="0"/>
              <a:t>क्षयज कास -</a:t>
            </a:r>
          </a:p>
          <a:p>
            <a:pPr>
              <a:buNone/>
            </a:pPr>
            <a:r>
              <a:rPr lang="hi-IN" dirty="0" smtClean="0"/>
              <a:t>  विषमासात्म्यभोज्यातिव्यवायादवेगनिग्रहात् घ्रॄणिनां शॊचता नॄणां व्यापन्नेग्नो त्रयो मला: कुपिता क्षयजं कासं कुर्युर्देहक्षयप्रदम् ॥</a:t>
            </a:r>
          </a:p>
          <a:p>
            <a:r>
              <a:rPr lang="hi-IN" dirty="0" smtClean="0"/>
              <a:t> लक्षण-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hi-IN" dirty="0" smtClean="0"/>
              <a:t> दुर्गन्धं हरितं रक्तं ष्टीवेत पूयोपमं कफ़म ॥२५॥ </a:t>
            </a:r>
          </a:p>
          <a:p>
            <a:pPr>
              <a:buNone/>
            </a:pPr>
            <a:r>
              <a:rPr lang="hi-IN" dirty="0" smtClean="0"/>
              <a:t>   स्थानादुत्कासमानश्च ह्रॄदयं मन्यते च्युतम </a:t>
            </a:r>
            <a:r>
              <a:rPr lang="en-US" dirty="0" smtClean="0"/>
              <a:t>   </a:t>
            </a:r>
            <a:r>
              <a:rPr lang="hi-IN" dirty="0" smtClean="0"/>
              <a:t>अकस्मादुष्णाशीतार्तो बह्यशी दुर्ल: क्रॄश: ॥२६॥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hi-IN" dirty="0" smtClean="0"/>
              <a:t>चिकित्सा सूत्र-</a:t>
            </a:r>
          </a:p>
          <a:p>
            <a:r>
              <a:rPr lang="hi-IN" dirty="0" smtClean="0"/>
              <a:t>कन्टकारी घॄत-</a:t>
            </a:r>
          </a:p>
          <a:p>
            <a:r>
              <a:rPr lang="hi-IN" dirty="0" smtClean="0"/>
              <a:t>पिपल्यादि घ्रॄत- </a:t>
            </a:r>
          </a:p>
          <a:p>
            <a:r>
              <a:rPr lang="hi-IN" dirty="0" smtClean="0"/>
              <a:t>त्रूषणाद्दघॄत-</a:t>
            </a:r>
          </a:p>
          <a:p>
            <a:r>
              <a:rPr lang="hi-IN" dirty="0" smtClean="0"/>
              <a:t>रास्नाघ्रॄत-</a:t>
            </a:r>
          </a:p>
          <a:p>
            <a:r>
              <a:rPr lang="hi-IN" dirty="0" smtClean="0"/>
              <a:t>विडंगादि चूर्ण-  </a:t>
            </a:r>
          </a:p>
          <a:p>
            <a:r>
              <a:rPr lang="hi-IN" dirty="0" smtClean="0"/>
              <a:t>शटयादि चूर्ण- </a:t>
            </a:r>
          </a:p>
          <a:p>
            <a:r>
              <a:rPr lang="hi-IN" dirty="0" smtClean="0"/>
              <a:t>दुरालभादि लेह-</a:t>
            </a:r>
          </a:p>
          <a:p>
            <a:r>
              <a:rPr lang="hi-IN" dirty="0" smtClean="0"/>
              <a:t>दुस्पर्शादि लेह-</a:t>
            </a:r>
          </a:p>
          <a:p>
            <a:r>
              <a:rPr lang="hi-IN" dirty="0" smtClean="0"/>
              <a:t>चित्रकादि लेह-</a:t>
            </a:r>
          </a:p>
          <a:p>
            <a:r>
              <a:rPr lang="hi-IN" dirty="0" smtClean="0"/>
              <a:t>अगस्त्य हरीतकी-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hi-IN" dirty="0" smtClean="0"/>
              <a:t>धूमपान-प्रपोन्डरीकादि धूम </a:t>
            </a:r>
          </a:p>
          <a:p>
            <a:r>
              <a:rPr lang="en-US" dirty="0" smtClean="0"/>
              <a:t> </a:t>
            </a:r>
            <a:r>
              <a:rPr lang="hi-IN" dirty="0" smtClean="0"/>
              <a:t>मन:शिलादि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hi-IN" dirty="0" smtClean="0"/>
              <a:t>दशमूल पेया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-</a:t>
            </a:r>
            <a:r>
              <a:rPr lang="hi-IN" dirty="0" smtClean="0"/>
              <a:t>पित्तज कास चिकित्सा-</a:t>
            </a:r>
          </a:p>
          <a:p>
            <a:r>
              <a:rPr lang="hi-IN" dirty="0" smtClean="0"/>
              <a:t> वमन</a:t>
            </a:r>
          </a:p>
          <a:p>
            <a:r>
              <a:rPr lang="hi-IN" dirty="0" smtClean="0"/>
              <a:t> पित्तकासनाशक अवलेह्</a:t>
            </a:r>
          </a:p>
          <a:p>
            <a:r>
              <a:rPr lang="hi-IN" dirty="0" smtClean="0"/>
              <a:t> शर्करादि अवलेह</a:t>
            </a:r>
          </a:p>
          <a:p>
            <a:r>
              <a:rPr lang="hi-IN" dirty="0" smtClean="0"/>
              <a:t> त्वगादि लेह</a:t>
            </a:r>
          </a:p>
          <a:p>
            <a:r>
              <a:rPr lang="hi-IN" dirty="0" smtClean="0"/>
              <a:t> पिपल्यादि लेह</a:t>
            </a:r>
          </a:p>
          <a:p>
            <a:r>
              <a:rPr lang="hi-IN" dirty="0" smtClean="0"/>
              <a:t> मांसरस ऒर यूष</a:t>
            </a:r>
          </a:p>
          <a:p>
            <a:r>
              <a:rPr lang="hi-IN" dirty="0" smtClean="0"/>
              <a:t> शरादि क्षीरपाक </a:t>
            </a:r>
          </a:p>
          <a:p>
            <a:r>
              <a:rPr lang="hi-IN" dirty="0" smtClean="0"/>
              <a:t> स्थिरादि क्षीरपाक</a:t>
            </a:r>
          </a:p>
          <a:p>
            <a:endParaRPr lang="en-US" dirty="0" smtClean="0"/>
          </a:p>
          <a:p>
            <a:endParaRPr lang="hi-IN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hi-IN" dirty="0" smtClean="0"/>
              <a:t>कफ़ज कास चिकित्सा-</a:t>
            </a:r>
          </a:p>
          <a:p>
            <a:r>
              <a:rPr lang="hi-IN" dirty="0" smtClean="0"/>
              <a:t>पोष्करादि शीतकषाय</a:t>
            </a:r>
          </a:p>
          <a:p>
            <a:r>
              <a:rPr lang="hi-IN" dirty="0" smtClean="0"/>
              <a:t>कट्फ़लादि कषाय</a:t>
            </a:r>
          </a:p>
          <a:p>
            <a:r>
              <a:rPr lang="hi-IN" dirty="0" smtClean="0"/>
              <a:t>पाठादि पेय़</a:t>
            </a:r>
          </a:p>
          <a:p>
            <a:r>
              <a:rPr lang="hi-IN" dirty="0" smtClean="0"/>
              <a:t>नागरादि पेय</a:t>
            </a:r>
          </a:p>
          <a:p>
            <a:r>
              <a:rPr lang="hi-IN" dirty="0" smtClean="0"/>
              <a:t>कफ़ज कासहर पिप्पली</a:t>
            </a:r>
          </a:p>
          <a:p>
            <a:r>
              <a:rPr lang="hi-IN" dirty="0" smtClean="0"/>
              <a:t>कासमर्दादि योग</a:t>
            </a:r>
          </a:p>
          <a:p>
            <a:r>
              <a:rPr lang="hi-IN" dirty="0" smtClean="0"/>
              <a:t>सोवर्चलादि चूर्ण</a:t>
            </a:r>
          </a:p>
          <a:p>
            <a:r>
              <a:rPr lang="hi-IN" dirty="0" smtClean="0"/>
              <a:t>दशमूलादि घॄत</a:t>
            </a:r>
          </a:p>
          <a:p>
            <a:r>
              <a:rPr lang="hi-IN" dirty="0" smtClean="0"/>
              <a:t>कण्टकारी घॄत</a:t>
            </a:r>
          </a:p>
          <a:p>
            <a:r>
              <a:rPr lang="hi-IN" dirty="0" smtClean="0"/>
              <a:t>कुलत्थादि घॄत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359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28</cp:revision>
  <dcterms:created xsi:type="dcterms:W3CDTF">2006-08-16T00:00:00Z</dcterms:created>
  <dcterms:modified xsi:type="dcterms:W3CDTF">2023-03-23T09:44:22Z</dcterms:modified>
</cp:coreProperties>
</file>