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6912" autoAdjust="0"/>
    <p:restoredTop sz="86380" autoAdjust="0"/>
  </p:normalViewPr>
  <p:slideViewPr>
    <p:cSldViewPr>
      <p:cViewPr>
        <p:scale>
          <a:sx n="66" d="100"/>
          <a:sy n="66" d="100"/>
        </p:scale>
        <p:origin x="-1974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0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30/05/2021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30/05/2021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30/05/2021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30/05/2021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30/05/2021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30/05/2021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64ECC-092F-4A01-AA02-D3CF030647D3}" type="datetimeFigureOut">
              <a:rPr lang="en-US" smtClean="0"/>
              <a:pPr/>
              <a:t>30/05/2021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Pancreatitis - Symptoms and causes - Mayo Clin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143000"/>
            <a:ext cx="762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u="sng" dirty="0" err="1" smtClean="0">
                <a:solidFill>
                  <a:srgbClr val="FF0000"/>
                </a:solidFill>
                <a:latin typeface="Kruti Dev 055" pitchFamily="2" charset="0"/>
              </a:rPr>
              <a:t>lke</a:t>
            </a:r>
            <a:r>
              <a:rPr lang="en-US" sz="4400" u="sng" dirty="0" smtClean="0">
                <a:solidFill>
                  <a:srgbClr val="FF0000"/>
                </a:solidFill>
                <a:latin typeface="Kruti Dev 055" pitchFamily="2" charset="0"/>
              </a:rPr>
              <a:t> &amp; </a:t>
            </a:r>
            <a:r>
              <a:rPr lang="en-US" sz="4400" u="sng" dirty="0" err="1" smtClean="0">
                <a:solidFill>
                  <a:srgbClr val="FF0000"/>
                </a:solidFill>
                <a:latin typeface="Kruti Dev 055" pitchFamily="2" charset="0"/>
              </a:rPr>
              <a:t>fujke</a:t>
            </a:r>
            <a:r>
              <a:rPr lang="en-US" sz="4400" u="sng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sz="4400" u="sng" dirty="0" err="1" smtClean="0">
                <a:solidFill>
                  <a:srgbClr val="FF0000"/>
                </a:solidFill>
                <a:latin typeface="Kruti Dev 055" pitchFamily="2" charset="0"/>
              </a:rPr>
              <a:t>nks”k</a:t>
            </a:r>
            <a:endParaRPr lang="en-US" sz="4400" dirty="0" smtClean="0">
              <a:solidFill>
                <a:srgbClr val="FF0000"/>
              </a:solidFill>
              <a:latin typeface="Kruti Dev 016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3505200"/>
            <a:ext cx="4114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DR. SANDESH .P. GOJE</a:t>
            </a:r>
          </a:p>
          <a:p>
            <a:pPr algn="r">
              <a:lnSpc>
                <a:spcPct val="90000"/>
              </a:lnSpc>
            </a:pPr>
            <a:r>
              <a:rPr lang="en-US" dirty="0" smtClean="0">
                <a:latin typeface="Arial Black" pitchFamily="34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ASSISTANT PROFESSOR 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 KAYACHIKITSA)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SVAMCH, CHANDRAPUR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>
                <a:solidFill>
                  <a:srgbClr val="FF0000"/>
                </a:solidFill>
                <a:latin typeface="Kruti Dev 055" pitchFamily="2" charset="0"/>
              </a:rPr>
              <a:t>lke</a:t>
            </a:r>
            <a:r>
              <a:rPr lang="en-US" u="sng" dirty="0" smtClean="0">
                <a:solidFill>
                  <a:srgbClr val="FF0000"/>
                </a:solidFill>
                <a:latin typeface="Kruti Dev 055" pitchFamily="2" charset="0"/>
              </a:rPr>
              <a:t> &amp; </a:t>
            </a:r>
            <a:r>
              <a:rPr lang="en-US" u="sng" dirty="0" err="1" smtClean="0">
                <a:solidFill>
                  <a:srgbClr val="FF0000"/>
                </a:solidFill>
                <a:latin typeface="Kruti Dev 055" pitchFamily="2" charset="0"/>
              </a:rPr>
              <a:t>fujke</a:t>
            </a:r>
            <a:r>
              <a:rPr lang="en-US" u="sng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Kruti Dev 055" pitchFamily="2" charset="0"/>
              </a:rPr>
              <a:t>nks”k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err="1" smtClean="0">
                <a:latin typeface="Kruti Dev 055" pitchFamily="2" charset="0"/>
              </a:rPr>
              <a:t>lke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u="sng" dirty="0" err="1" smtClean="0">
                <a:latin typeface="Kruti Dev 055" pitchFamily="2" charset="0"/>
              </a:rPr>
              <a:t>ok;qph</a:t>
            </a:r>
            <a:r>
              <a:rPr lang="en-US" b="1" u="sng" dirty="0" smtClean="0">
                <a:latin typeface="Kruti Dev 055" pitchFamily="2" charset="0"/>
              </a:rPr>
              <a:t>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ok;q</a:t>
            </a:r>
            <a:r>
              <a:rPr lang="en-US" dirty="0" smtClean="0">
                <a:latin typeface="Kruti Dev 055" pitchFamily="2" charset="0"/>
              </a:rPr>
              <a:t>% </a:t>
            </a:r>
            <a:r>
              <a:rPr lang="en-US" dirty="0" err="1" smtClean="0">
                <a:latin typeface="Kruti Dev 055" pitchFamily="2" charset="0"/>
              </a:rPr>
              <a:t>lkeks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focU</a:t>
            </a:r>
            <a:r>
              <a:rPr lang="en-US" dirty="0" smtClean="0">
                <a:latin typeface="Kruti Dev 055" pitchFamily="2" charset="0"/>
              </a:rPr>
              <a:t>/k </a:t>
            </a:r>
            <a:r>
              <a:rPr lang="en-US" dirty="0" err="1" smtClean="0">
                <a:latin typeface="Kruti Dev 055" pitchFamily="2" charset="0"/>
              </a:rPr>
              <a:t>vfXulkn</a:t>
            </a:r>
            <a:r>
              <a:rPr lang="en-US" dirty="0" smtClean="0">
                <a:latin typeface="Kruti Dev 055" pitchFamily="2" charset="0"/>
              </a:rPr>
              <a:t>% </a:t>
            </a:r>
            <a:r>
              <a:rPr lang="en-US" dirty="0" err="1" smtClean="0">
                <a:latin typeface="Kruti Dev 055" pitchFamily="2" charset="0"/>
              </a:rPr>
              <a:t>rUnzka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vka</a:t>
            </a:r>
            <a:r>
              <a:rPr lang="en-US" dirty="0" smtClean="0">
                <a:latin typeface="Kruti Dev 055" pitchFamily="2" charset="0"/>
              </a:rPr>
              <a:t>=</a:t>
            </a:r>
            <a:r>
              <a:rPr lang="en-US" dirty="0" err="1" smtClean="0">
                <a:latin typeface="Kruti Dev 055" pitchFamily="2" charset="0"/>
              </a:rPr>
              <a:t>dqtuS%A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osnuk</a:t>
            </a:r>
            <a:r>
              <a:rPr lang="en-US" dirty="0" smtClean="0">
                <a:latin typeface="Kruti Dev 055" pitchFamily="2" charset="0"/>
              </a:rPr>
              <a:t> ’</a:t>
            </a:r>
            <a:r>
              <a:rPr lang="en-US" dirty="0" err="1" smtClean="0">
                <a:latin typeface="Kruti Dev 055" pitchFamily="2" charset="0"/>
              </a:rPr>
              <a:t>kksFk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fuLrksnS</a:t>
            </a:r>
            <a:r>
              <a:rPr lang="en-US" dirty="0" smtClean="0">
                <a:latin typeface="Kruti Dev 055" pitchFamily="2" charset="0"/>
              </a:rPr>
              <a:t>% </a:t>
            </a:r>
            <a:r>
              <a:rPr lang="en-US" dirty="0" err="1" smtClean="0">
                <a:latin typeface="Kruti Dev 055" pitchFamily="2" charset="0"/>
              </a:rPr>
              <a:t>dze’kks</a:t>
            </a:r>
            <a:r>
              <a:rPr lang="en-US" dirty="0" smtClean="0">
                <a:latin typeface="Kruti Dev 055" pitchFamily="2" charset="0"/>
              </a:rPr>
              <a:t> · </a:t>
            </a:r>
            <a:r>
              <a:rPr lang="en-US" dirty="0" err="1" smtClean="0">
                <a:latin typeface="Kruti Dev 055" pitchFamily="2" charset="0"/>
              </a:rPr>
              <a:t>xkfu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ihM;su</a:t>
            </a:r>
            <a:r>
              <a:rPr lang="en-US" dirty="0" smtClean="0">
                <a:latin typeface="Kruti Dev 055" pitchFamily="2" charset="0"/>
              </a:rPr>
              <a:t>~~AA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fopjsr</a:t>
            </a:r>
            <a:r>
              <a:rPr lang="en-US" dirty="0" smtClean="0">
                <a:latin typeface="Kruti Dev 055" pitchFamily="2" charset="0"/>
              </a:rPr>
              <a:t>~ ;</a:t>
            </a:r>
            <a:r>
              <a:rPr lang="en-US" dirty="0" err="1" smtClean="0">
                <a:latin typeface="Kruti Dev 055" pitchFamily="2" charset="0"/>
              </a:rPr>
              <a:t>qxir</a:t>
            </a:r>
            <a:r>
              <a:rPr lang="en-US" dirty="0" smtClean="0">
                <a:latin typeface="Kruti Dev 055" pitchFamily="2" charset="0"/>
              </a:rPr>
              <a:t>~ </a:t>
            </a:r>
            <a:r>
              <a:rPr lang="en-US" dirty="0" err="1" smtClean="0">
                <a:latin typeface="Kruti Dev 055" pitchFamily="2" charset="0"/>
              </a:rPr>
              <a:t>pkfi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x`g.kkfr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dqfirks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Hk`’ke~A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Lusgk|S%o`Zf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nekIuksfr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lq;Zes|ksn</a:t>
            </a:r>
            <a:r>
              <a:rPr lang="en-US" dirty="0" smtClean="0">
                <a:latin typeface="Kruti Dev 055" pitchFamily="2" charset="0"/>
              </a:rPr>
              <a:t>~;s </a:t>
            </a:r>
            <a:r>
              <a:rPr lang="en-US" dirty="0" err="1" smtClean="0">
                <a:latin typeface="Kruti Dev 055" pitchFamily="2" charset="0"/>
              </a:rPr>
              <a:t>fuf’k</a:t>
            </a:r>
            <a:r>
              <a:rPr lang="en-US" dirty="0" smtClean="0">
                <a:latin typeface="Kruti Dev 055" pitchFamily="2" charset="0"/>
              </a:rPr>
              <a:t> AA </a:t>
            </a:r>
            <a:r>
              <a:rPr lang="en-US" dirty="0" err="1" smtClean="0">
                <a:latin typeface="Kruti Dev 055" pitchFamily="2" charset="0"/>
              </a:rPr>
              <a:t>ek</a:t>
            </a:r>
            <a:r>
              <a:rPr lang="en-US" dirty="0" smtClean="0">
                <a:latin typeface="Kruti Dev 055" pitchFamily="2" charset="0"/>
              </a:rPr>
              <a:t>-fu-</a:t>
            </a:r>
          </a:p>
          <a:p>
            <a:pPr>
              <a:buNone/>
            </a:pPr>
            <a:endParaRPr lang="en-US" b="1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u="sng" dirty="0" err="1" smtClean="0">
                <a:latin typeface="Kruti Dev 055" pitchFamily="2" charset="0"/>
              </a:rPr>
              <a:t>fujke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u="sng" dirty="0" err="1" smtClean="0">
                <a:latin typeface="Kruti Dev 055" pitchFamily="2" charset="0"/>
              </a:rPr>
              <a:t>ok;qph</a:t>
            </a:r>
            <a:r>
              <a:rPr lang="en-US" b="1" u="sng" dirty="0" smtClean="0">
                <a:latin typeface="Kruti Dev 055" pitchFamily="2" charset="0"/>
              </a:rPr>
              <a:t>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fujkeks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fo”knks</a:t>
            </a:r>
            <a:r>
              <a:rPr lang="en-US" dirty="0" smtClean="0">
                <a:latin typeface="Kruti Dev 055" pitchFamily="2" charset="0"/>
              </a:rPr>
              <a:t> :{</a:t>
            </a:r>
            <a:r>
              <a:rPr lang="en-US" dirty="0" err="1" smtClean="0">
                <a:latin typeface="Kruti Dev 055" pitchFamily="2" charset="0"/>
              </a:rPr>
              <a:t>kks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fufoZcU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kks·Yiosnu%A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foijhrxq.kS</a:t>
            </a:r>
            <a:r>
              <a:rPr lang="en-US" dirty="0" smtClean="0">
                <a:latin typeface="Kruti Dev 055" pitchFamily="2" charset="0"/>
              </a:rPr>
              <a:t>% ‘</a:t>
            </a:r>
            <a:r>
              <a:rPr lang="en-US" dirty="0" err="1" smtClean="0">
                <a:latin typeface="Kruti Dev 055" pitchFamily="2" charset="0"/>
              </a:rPr>
              <a:t>kkafr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fLuX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kS;kfr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fo’ks”kr</a:t>
            </a:r>
            <a:r>
              <a:rPr lang="en-US" dirty="0" smtClean="0">
                <a:latin typeface="Kruti Dev 055" pitchFamily="2" charset="0"/>
              </a:rPr>
              <a:t>% AA</a:t>
            </a:r>
          </a:p>
          <a:p>
            <a:endParaRPr lang="en-US" dirty="0"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00872" cy="6096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err="1" smtClean="0">
                <a:latin typeface="Kruti Dev 055" pitchFamily="2" charset="0"/>
              </a:rPr>
              <a:t>lke~fiRrkph</a:t>
            </a:r>
            <a:r>
              <a:rPr lang="en-US" b="1" u="sng" dirty="0" smtClean="0">
                <a:latin typeface="Kruti Dev 055" pitchFamily="2" charset="0"/>
              </a:rPr>
              <a:t>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nqxZ</a:t>
            </a:r>
            <a:r>
              <a:rPr lang="en-US" dirty="0" smtClean="0">
                <a:latin typeface="Kruti Dev 055" pitchFamily="2" charset="0"/>
              </a:rPr>
              <a:t>/ka </a:t>
            </a:r>
            <a:r>
              <a:rPr lang="en-US" dirty="0" err="1" smtClean="0">
                <a:latin typeface="Kruti Dev 055" pitchFamily="2" charset="0"/>
              </a:rPr>
              <a:t>gfjra</a:t>
            </a:r>
            <a:r>
              <a:rPr lang="en-US" dirty="0" smtClean="0">
                <a:latin typeface="Kruti Dev 055" pitchFamily="2" charset="0"/>
              </a:rPr>
              <a:t> ‘;</a:t>
            </a:r>
            <a:r>
              <a:rPr lang="en-US" dirty="0" err="1" smtClean="0">
                <a:latin typeface="Kruti Dev 055" pitchFamily="2" charset="0"/>
              </a:rPr>
              <a:t>koa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fiRreEya</a:t>
            </a:r>
            <a:r>
              <a:rPr lang="en-US" dirty="0" smtClean="0">
                <a:latin typeface="Kruti Dev 055" pitchFamily="2" charset="0"/>
              </a:rPr>
              <a:t> ?</a:t>
            </a:r>
            <a:r>
              <a:rPr lang="en-US" dirty="0" err="1" smtClean="0">
                <a:latin typeface="Kruti Dev 055" pitchFamily="2" charset="0"/>
              </a:rPr>
              <a:t>kua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xq:A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vfEydkdaBàOnkgdja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lkea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fofufnZ’ksr</a:t>
            </a:r>
            <a:r>
              <a:rPr lang="en-US" dirty="0" smtClean="0">
                <a:latin typeface="Kruti Dev 055" pitchFamily="2" charset="0"/>
              </a:rPr>
              <a:t>~ AA </a:t>
            </a:r>
            <a:r>
              <a:rPr lang="en-US" dirty="0" err="1" smtClean="0">
                <a:latin typeface="Kruti Dev 055" pitchFamily="2" charset="0"/>
              </a:rPr>
              <a:t>ek</a:t>
            </a:r>
            <a:r>
              <a:rPr lang="en-US" dirty="0" smtClean="0">
                <a:latin typeface="Kruti Dev 055" pitchFamily="2" charset="0"/>
              </a:rPr>
              <a:t>-fu-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</a:t>
            </a:r>
          </a:p>
          <a:p>
            <a:pPr>
              <a:buNone/>
            </a:pPr>
            <a:r>
              <a:rPr lang="en-US" b="1" u="sng" dirty="0" err="1" smtClean="0">
                <a:latin typeface="Kruti Dev 055" pitchFamily="2" charset="0"/>
              </a:rPr>
              <a:t>fujkefiRrkph</a:t>
            </a:r>
            <a:r>
              <a:rPr lang="en-US" b="1" u="sng" dirty="0" smtClean="0">
                <a:latin typeface="Kruti Dev 055" pitchFamily="2" charset="0"/>
              </a:rPr>
              <a:t> y{</a:t>
            </a:r>
            <a:r>
              <a:rPr lang="en-US" b="1" u="sng" dirty="0" err="1" smtClean="0">
                <a:latin typeface="Kruti Dev 055" pitchFamily="2" charset="0"/>
              </a:rPr>
              <a:t>k.</a:t>
            </a:r>
            <a:r>
              <a:rPr lang="en-US" b="1" dirty="0" err="1" smtClean="0">
                <a:latin typeface="Kruti Dev 055" pitchFamily="2" charset="0"/>
              </a:rPr>
              <a:t>ks</a:t>
            </a:r>
            <a:r>
              <a:rPr lang="en-US" b="1" dirty="0" smtClean="0">
                <a:latin typeface="Kruti Dev 055" pitchFamily="2" charset="0"/>
              </a:rPr>
              <a:t> %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vkrkeza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ihreR;q”.ka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jls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dVqdefLFkje</a:t>
            </a:r>
            <a:r>
              <a:rPr lang="en-US" dirty="0" smtClean="0">
                <a:latin typeface="Kruti Dev 055" pitchFamily="2" charset="0"/>
              </a:rPr>
              <a:t>~ A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iDoa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foxU</a:t>
            </a:r>
            <a:r>
              <a:rPr lang="en-US" dirty="0" smtClean="0">
                <a:latin typeface="Kruti Dev 055" pitchFamily="2" charset="0"/>
              </a:rPr>
              <a:t>/ka </a:t>
            </a:r>
            <a:r>
              <a:rPr lang="en-US" dirty="0" err="1" smtClean="0">
                <a:latin typeface="Kruti Dev 055" pitchFamily="2" charset="0"/>
              </a:rPr>
              <a:t>foKs;a</a:t>
            </a:r>
            <a:r>
              <a:rPr lang="en-US" dirty="0" smtClean="0">
                <a:latin typeface="Kruti Dev 055" pitchFamily="2" charset="0"/>
              </a:rPr>
              <a:t> :</a:t>
            </a:r>
            <a:r>
              <a:rPr lang="en-US" dirty="0" err="1" smtClean="0">
                <a:latin typeface="Kruti Dev 055" pitchFamily="2" charset="0"/>
              </a:rPr>
              <a:t>fpifRdcyizne</a:t>
            </a:r>
            <a:r>
              <a:rPr lang="en-US" dirty="0" smtClean="0">
                <a:latin typeface="Kruti Dev 055" pitchFamily="2" charset="0"/>
              </a:rPr>
              <a:t>~ AA </a:t>
            </a:r>
            <a:r>
              <a:rPr lang="en-US" dirty="0" err="1" smtClean="0">
                <a:latin typeface="Kruti Dev 055" pitchFamily="2" charset="0"/>
              </a:rPr>
              <a:t>ek</a:t>
            </a:r>
            <a:r>
              <a:rPr lang="en-US" dirty="0" smtClean="0">
                <a:latin typeface="Kruti Dev 055" pitchFamily="2" charset="0"/>
              </a:rPr>
              <a:t>- fu- 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 </a:t>
            </a:r>
          </a:p>
          <a:p>
            <a:pPr>
              <a:buNone/>
            </a:pPr>
            <a:r>
              <a:rPr lang="en-US" b="1" u="sng" dirty="0" err="1" smtClean="0">
                <a:latin typeface="Kruti Dev 055" pitchFamily="2" charset="0"/>
              </a:rPr>
              <a:t>lke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u="sng" dirty="0" err="1" smtClean="0">
                <a:latin typeface="Kruti Dev 055" pitchFamily="2" charset="0"/>
              </a:rPr>
              <a:t>dQkph</a:t>
            </a:r>
            <a:r>
              <a:rPr lang="en-US" b="1" u="sng" dirty="0" smtClean="0">
                <a:latin typeface="Kruti Dev 055" pitchFamily="2" charset="0"/>
              </a:rPr>
              <a:t> y</a:t>
            </a:r>
            <a:r>
              <a:rPr lang="en-US" b="1" dirty="0" smtClean="0">
                <a:latin typeface="Kruti Dev 055" pitchFamily="2" charset="0"/>
              </a:rPr>
              <a:t>{</a:t>
            </a:r>
            <a:r>
              <a:rPr lang="en-US" b="1" dirty="0" err="1" smtClean="0">
                <a:latin typeface="Kruti Dev 055" pitchFamily="2" charset="0"/>
              </a:rPr>
              <a:t>k.ks</a:t>
            </a:r>
            <a:r>
              <a:rPr lang="en-US" b="1" dirty="0" smtClean="0">
                <a:latin typeface="Kruti Dev 055" pitchFamily="2" charset="0"/>
              </a:rPr>
              <a:t> %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vkfoyLrUrqy</a:t>
            </a:r>
            <a:r>
              <a:rPr lang="en-US" dirty="0" smtClean="0">
                <a:latin typeface="Kruti Dev 055" pitchFamily="2" charset="0"/>
              </a:rPr>
              <a:t>% </a:t>
            </a:r>
            <a:r>
              <a:rPr lang="en-US" dirty="0" err="1" smtClean="0">
                <a:latin typeface="Kruti Dev 055" pitchFamily="2" charset="0"/>
              </a:rPr>
              <a:t>LR;ku</a:t>
            </a:r>
            <a:r>
              <a:rPr lang="en-US" dirty="0" smtClean="0">
                <a:latin typeface="Kruti Dev 055" pitchFamily="2" charset="0"/>
              </a:rPr>
              <a:t>% </a:t>
            </a:r>
            <a:r>
              <a:rPr lang="en-US" dirty="0" err="1" smtClean="0">
                <a:latin typeface="Kruti Dev 055" pitchFamily="2" charset="0"/>
              </a:rPr>
              <a:t>d.Bns’ksofr”BrsA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lkeks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Cyklks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nqxZU</a:t>
            </a:r>
            <a:r>
              <a:rPr lang="en-US" dirty="0" smtClean="0">
                <a:latin typeface="Kruti Dev 055" pitchFamily="2" charset="0"/>
              </a:rPr>
              <a:t>/k% {</a:t>
            </a:r>
            <a:r>
              <a:rPr lang="en-US" dirty="0" err="1" smtClean="0">
                <a:latin typeface="Kruti Dev 055" pitchFamily="2" charset="0"/>
              </a:rPr>
              <a:t>kqnqn~xkj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fo?kkrd`r</a:t>
            </a:r>
            <a:r>
              <a:rPr lang="en-US" dirty="0" smtClean="0">
                <a:latin typeface="Kruti Dev 055" pitchFamily="2" charset="0"/>
              </a:rPr>
              <a:t> AA </a:t>
            </a:r>
            <a:r>
              <a:rPr lang="en-US" dirty="0" err="1" smtClean="0">
                <a:latin typeface="Kruti Dev 055" pitchFamily="2" charset="0"/>
              </a:rPr>
              <a:t>ek</a:t>
            </a:r>
            <a:r>
              <a:rPr lang="en-US" dirty="0" smtClean="0">
                <a:latin typeface="Kruti Dev 055" pitchFamily="2" charset="0"/>
              </a:rPr>
              <a:t>- fu- 5</a:t>
            </a:r>
            <a:endParaRPr lang="en-US" dirty="0"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err="1" smtClean="0">
                <a:latin typeface="Kruti Dev 055" pitchFamily="2" charset="0"/>
              </a:rPr>
              <a:t>fujke</a:t>
            </a:r>
            <a:r>
              <a:rPr lang="en-US" b="1" u="sng" dirty="0" smtClean="0">
                <a:latin typeface="Kruti Dev 055" pitchFamily="2" charset="0"/>
              </a:rPr>
              <a:t>~ </a:t>
            </a:r>
            <a:r>
              <a:rPr lang="en-US" b="1" u="sng" dirty="0" err="1" smtClean="0">
                <a:latin typeface="Kruti Dev 055" pitchFamily="2" charset="0"/>
              </a:rPr>
              <a:t>dQkph</a:t>
            </a:r>
            <a:r>
              <a:rPr lang="en-US" b="1" u="sng" dirty="0" smtClean="0">
                <a:latin typeface="Kruti Dev 055" pitchFamily="2" charset="0"/>
              </a:rPr>
              <a:t>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Qsuoku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fif.Mr</a:t>
            </a:r>
            <a:r>
              <a:rPr lang="en-US" dirty="0" smtClean="0">
                <a:latin typeface="Kruti Dev 055" pitchFamily="2" charset="0"/>
              </a:rPr>
              <a:t>% </a:t>
            </a:r>
            <a:r>
              <a:rPr lang="en-US" dirty="0" err="1" smtClean="0">
                <a:latin typeface="Kruti Dev 055" pitchFamily="2" charset="0"/>
              </a:rPr>
              <a:t>ik.Mqfu</a:t>
            </a:r>
            <a:r>
              <a:rPr lang="en-US" dirty="0" smtClean="0">
                <a:latin typeface="Kruti Dev 055" pitchFamily="2" charset="0"/>
              </a:rPr>
              <a:t>% </a:t>
            </a:r>
            <a:r>
              <a:rPr lang="en-US" dirty="0" err="1" smtClean="0">
                <a:latin typeface="Kruti Dev 055" pitchFamily="2" charset="0"/>
              </a:rPr>
              <a:t>lkjks·xU</a:t>
            </a:r>
            <a:r>
              <a:rPr lang="en-US" dirty="0" smtClean="0">
                <a:latin typeface="Kruti Dev 055" pitchFamily="2" charset="0"/>
              </a:rPr>
              <a:t>/k ,</a:t>
            </a:r>
            <a:r>
              <a:rPr lang="en-US" dirty="0" err="1" smtClean="0">
                <a:latin typeface="Kruti Dev 055" pitchFamily="2" charset="0"/>
              </a:rPr>
              <a:t>opA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iDo</a:t>
            </a:r>
            <a:r>
              <a:rPr lang="en-US" dirty="0" smtClean="0">
                <a:latin typeface="Kruti Dev 055" pitchFamily="2" charset="0"/>
              </a:rPr>
              <a:t>% l ,o </a:t>
            </a:r>
            <a:r>
              <a:rPr lang="en-US" dirty="0" err="1" smtClean="0">
                <a:latin typeface="Kruti Dev 055" pitchFamily="2" charset="0"/>
              </a:rPr>
              <a:t>foKs</a:t>
            </a:r>
            <a:r>
              <a:rPr lang="en-US" dirty="0" smtClean="0">
                <a:latin typeface="Kruti Dev 055" pitchFamily="2" charset="0"/>
              </a:rPr>
              <a:t>;% </a:t>
            </a:r>
            <a:r>
              <a:rPr lang="en-US" dirty="0" err="1" smtClean="0">
                <a:latin typeface="Kruti Dev 055" pitchFamily="2" charset="0"/>
              </a:rPr>
              <a:t>Nsnoku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oD</a:t>
            </a:r>
            <a:r>
              <a:rPr lang="en-US" dirty="0" smtClean="0">
                <a:latin typeface="Kruti Dev 055" pitchFamily="2" charset="0"/>
              </a:rPr>
              <a:t>=’</a:t>
            </a:r>
            <a:r>
              <a:rPr lang="en-US" dirty="0" err="1" smtClean="0">
                <a:latin typeface="Kruti Dev 055" pitchFamily="2" charset="0"/>
              </a:rPr>
              <a:t>kqf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nd`r~AA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ek</a:t>
            </a:r>
            <a:r>
              <a:rPr lang="en-US" dirty="0" smtClean="0">
                <a:latin typeface="Kruti Dev 055" pitchFamily="2" charset="0"/>
              </a:rPr>
              <a:t>-fu-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 </a:t>
            </a:r>
          </a:p>
          <a:p>
            <a:pPr>
              <a:buNone/>
            </a:pPr>
            <a:r>
              <a:rPr lang="en-US" b="1" u="sng" dirty="0" err="1" smtClean="0">
                <a:latin typeface="Kruti Dev 055" pitchFamily="2" charset="0"/>
              </a:rPr>
              <a:t>fpfdRlk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u="sng" dirty="0" err="1" smtClean="0">
                <a:latin typeface="Kruti Dev 055" pitchFamily="2" charset="0"/>
              </a:rPr>
              <a:t>lq</a:t>
            </a:r>
            <a:r>
              <a:rPr lang="en-US" b="1" u="sng" dirty="0" smtClean="0">
                <a:latin typeface="Kruti Dev 055" pitchFamily="2" charset="0"/>
              </a:rPr>
              <a:t>=%&amp; 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ikpuSfniusZ</a:t>
            </a:r>
            <a:r>
              <a:rPr lang="en-US" dirty="0" smtClean="0">
                <a:latin typeface="Kruti Dev 055" pitchFamily="2" charset="0"/>
              </a:rPr>
              <a:t>% </a:t>
            </a:r>
            <a:r>
              <a:rPr lang="en-US" dirty="0" err="1" smtClean="0">
                <a:latin typeface="Kruti Dev 055" pitchFamily="2" charset="0"/>
              </a:rPr>
              <a:t>LusgSLrku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LosnS’p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ifj”d`rku~A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‘</a:t>
            </a:r>
            <a:r>
              <a:rPr lang="en-US" dirty="0" err="1" smtClean="0">
                <a:latin typeface="Kruti Dev 055" pitchFamily="2" charset="0"/>
              </a:rPr>
              <a:t>kks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kjksPNks?kuS</a:t>
            </a:r>
            <a:r>
              <a:rPr lang="en-US" dirty="0" smtClean="0">
                <a:latin typeface="Kruti Dev 055" pitchFamily="2" charset="0"/>
              </a:rPr>
              <a:t>% </a:t>
            </a:r>
            <a:r>
              <a:rPr lang="en-US" dirty="0" err="1" smtClean="0">
                <a:latin typeface="Kruti Dev 055" pitchFamily="2" charset="0"/>
              </a:rPr>
              <a:t>dkys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FkklUUkaa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Fkk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cye~AA</a:t>
            </a:r>
            <a:r>
              <a:rPr lang="en-US" dirty="0" smtClean="0">
                <a:latin typeface="Kruti Dev 055" pitchFamily="2" charset="0"/>
              </a:rPr>
              <a:t> v-g-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- 13@29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 </a:t>
            </a:r>
          </a:p>
          <a:p>
            <a:endParaRPr lang="en-US" dirty="0"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9600" dirty="0" smtClean="0"/>
              <a:t>              </a:t>
            </a:r>
          </a:p>
          <a:p>
            <a:pPr>
              <a:buNone/>
            </a:pPr>
            <a:endParaRPr lang="en-IN" sz="9600" dirty="0" smtClean="0"/>
          </a:p>
          <a:p>
            <a:pPr>
              <a:buNone/>
            </a:pPr>
            <a:r>
              <a:rPr lang="en-IN" sz="9600" dirty="0" smtClean="0"/>
              <a:t>                  Thanks</a:t>
            </a:r>
            <a:endParaRPr lang="en-IN" sz="9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1627</TotalTime>
  <Words>30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lke &amp; fujke nks”k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</dc:creator>
  <cp:lastModifiedBy>Saver</cp:lastModifiedBy>
  <cp:revision>673</cp:revision>
  <dcterms:created xsi:type="dcterms:W3CDTF">2020-05-02T05:10:47Z</dcterms:created>
  <dcterms:modified xsi:type="dcterms:W3CDTF">2021-05-30T10:00:29Z</dcterms:modified>
</cp:coreProperties>
</file>