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1"/>
            <a:ext cx="7772400" cy="20764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 pitchFamily="34" charset="0"/>
              </a:rPr>
              <a:t>UNIVERSAL IMMUNIZATION PROGRAMME</a:t>
            </a:r>
            <a:endParaRPr lang="en-IN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572000"/>
            <a:ext cx="2971800" cy="1066800"/>
          </a:xfrm>
        </p:spPr>
        <p:txBody>
          <a:bodyPr/>
          <a:lstStyle/>
          <a:p>
            <a:r>
              <a:rPr lang="en-US" dirty="0" smtClean="0"/>
              <a:t>DR. JYOTI VARTHI</a:t>
            </a:r>
            <a:endParaRPr lang="en-I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esktop\oppo photo\Camera\IMG20200511154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0" y="304800"/>
            <a:ext cx="121158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oppo photo\Camera\IMG20200511154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" y="152400"/>
            <a:ext cx="105918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esktop\oppo photo\Camera\IMG20200511155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304800"/>
            <a:ext cx="107442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oppo photo\Camera\IMG20200511155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0" y="0"/>
            <a:ext cx="110490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oppo photo\Camera\IMG20200511153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50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oppo photo\Camera\IMG202005111531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57400" y="0"/>
            <a:ext cx="11201400" cy="853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oppo photo\Camera\IMG20200511153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8800" y="381000"/>
            <a:ext cx="1303020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oppo photo\Camera\IMG20200511153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7400" y="0"/>
            <a:ext cx="112014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oppo photo\Camera\IMG20200511153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7400" y="228600"/>
            <a:ext cx="112014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oppo photo\Camera\IMG20200511153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0" y="0"/>
            <a:ext cx="110490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oppo photo\Camera\IMG20200511154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0" y="0"/>
            <a:ext cx="110490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esktop\oppo photo\Camera\IMG20200511154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06680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116</TotalTime>
  <Words>7</Words>
  <Application>Microsoft Office PowerPoint</Application>
  <PresentationFormat>On-screen Show (4:3)</PresentationFormat>
  <Paragraphs>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Apex</vt:lpstr>
      <vt:lpstr>UNIVERSAL IMMUNIZATION PROGRAMME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IMMUNIZATION PROGRAMME</dc:title>
  <dc:creator>Hp</dc:creator>
  <cp:lastModifiedBy>Hp</cp:lastModifiedBy>
  <cp:revision>4</cp:revision>
  <dcterms:created xsi:type="dcterms:W3CDTF">2006-08-16T00:00:00Z</dcterms:created>
  <dcterms:modified xsi:type="dcterms:W3CDTF">2020-05-11T17:20:24Z</dcterms:modified>
</cp:coreProperties>
</file>