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tableStyles" Target="tableStyles.xml" /><Relationship Id="rId2" Type="http://schemas.openxmlformats.org/officeDocument/2006/relationships/slide" Target="slides/slide1.xml" /><Relationship Id="rId16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viewProps" Target="viewProp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3/28/2023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3/28/2023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 /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 /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 /><Relationship Id="rId2" Type="http://schemas.openxmlformats.org/officeDocument/2006/relationships/image" Target="../media/image8.jpeg" /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9E8FF6-6546-6BFF-0BC9-837BE49B53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2A7D31-16A0-5700-1169-8515A900C1E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8BBC8F20-2D80-C17A-A747-7B4EFFE32F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8437" y="1404937"/>
            <a:ext cx="6715125" cy="4048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40476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C33BA-43D8-A617-2453-42A7B92C3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45EDCD86-4290-6857-DAFE-62F9A91354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58864" y="2160588"/>
            <a:ext cx="5834310" cy="3881437"/>
          </a:xfrm>
        </p:spPr>
      </p:pic>
    </p:spTree>
    <p:extLst>
      <p:ext uri="{BB962C8B-B14F-4D97-AF65-F5344CB8AC3E}">
        <p14:creationId xmlns:p14="http://schemas.microsoft.com/office/powerpoint/2010/main" val="39995689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716A0-647B-CB28-7E99-9756B0C9B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A5A61255-0693-C5FD-15B9-FB1F2EF8223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63" y="803672"/>
            <a:ext cx="7768827" cy="5238353"/>
          </a:xfrm>
        </p:spPr>
      </p:pic>
    </p:spTree>
    <p:extLst>
      <p:ext uri="{BB962C8B-B14F-4D97-AF65-F5344CB8AC3E}">
        <p14:creationId xmlns:p14="http://schemas.microsoft.com/office/powerpoint/2010/main" val="42424031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7B195-FB6A-6535-C3DA-A10B1B955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28D5DDAC-81AC-8F0F-084E-FF53B05C44F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8688" y="1232297"/>
            <a:ext cx="7911703" cy="4716859"/>
          </a:xfrm>
        </p:spPr>
      </p:pic>
    </p:spTree>
    <p:extLst>
      <p:ext uri="{BB962C8B-B14F-4D97-AF65-F5344CB8AC3E}">
        <p14:creationId xmlns:p14="http://schemas.microsoft.com/office/powerpoint/2010/main" val="1738145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3B10F4-32F5-D83B-0F85-333B34C2FA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F496AC19-CE5F-F3BD-75E2-8A2ED8E819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95513" y="2160588"/>
            <a:ext cx="6161011" cy="3881437"/>
          </a:xfrm>
        </p:spPr>
      </p:pic>
    </p:spTree>
    <p:extLst>
      <p:ext uri="{BB962C8B-B14F-4D97-AF65-F5344CB8AC3E}">
        <p14:creationId xmlns:p14="http://schemas.microsoft.com/office/powerpoint/2010/main" val="2741393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6A88C-4435-8572-AADD-761D94FE6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D26F418E-FB39-7BC3-ED8E-AAFFB0B2B8F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71163" y="2160588"/>
            <a:ext cx="6409712" cy="3881437"/>
          </a:xfrm>
        </p:spPr>
      </p:pic>
    </p:spTree>
    <p:extLst>
      <p:ext uri="{BB962C8B-B14F-4D97-AF65-F5344CB8AC3E}">
        <p14:creationId xmlns:p14="http://schemas.microsoft.com/office/powerpoint/2010/main" val="32735644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5C4DE3-B102-D870-979B-455C7CE42A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5AB0156C-BDA4-5309-FAF0-DDE27136B57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73571" y="2160588"/>
            <a:ext cx="6204895" cy="3881437"/>
          </a:xfrm>
        </p:spPr>
      </p:pic>
    </p:spTree>
    <p:extLst>
      <p:ext uri="{BB962C8B-B14F-4D97-AF65-F5344CB8AC3E}">
        <p14:creationId xmlns:p14="http://schemas.microsoft.com/office/powerpoint/2010/main" val="3965752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9D506-AB82-8EE8-CDF0-0828F8E32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AC62BE2E-D005-A55A-A7AD-D23695C581B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28908" y="2160588"/>
            <a:ext cx="6294222" cy="3881437"/>
          </a:xfrm>
        </p:spPr>
      </p:pic>
    </p:spTree>
    <p:extLst>
      <p:ext uri="{BB962C8B-B14F-4D97-AF65-F5344CB8AC3E}">
        <p14:creationId xmlns:p14="http://schemas.microsoft.com/office/powerpoint/2010/main" val="3346512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EE3618-98D4-6CF6-BD3A-DC808B41B7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9E00A36A-D54B-4FFA-AB75-A25CC21FBD3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26444" y="2160588"/>
            <a:ext cx="6499150" cy="3881437"/>
          </a:xfrm>
        </p:spPr>
      </p:pic>
    </p:spTree>
    <p:extLst>
      <p:ext uri="{BB962C8B-B14F-4D97-AF65-F5344CB8AC3E}">
        <p14:creationId xmlns:p14="http://schemas.microsoft.com/office/powerpoint/2010/main" val="7530512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254E7-D6F7-64DA-73DD-169106985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13E1C842-7FD6-D432-55DF-4DA9F261C2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03613" y="2160588"/>
            <a:ext cx="6544811" cy="3881437"/>
          </a:xfrm>
        </p:spPr>
      </p:pic>
    </p:spTree>
    <p:extLst>
      <p:ext uri="{BB962C8B-B14F-4D97-AF65-F5344CB8AC3E}">
        <p14:creationId xmlns:p14="http://schemas.microsoft.com/office/powerpoint/2010/main" val="17326721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06FD9-2F9D-15F5-CD2D-04CB600100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CBF95E32-C9BF-BB52-82B1-BB28919F896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02696" y="2160588"/>
            <a:ext cx="1746646" cy="3881437"/>
          </a:xfrm>
        </p:spPr>
      </p:pic>
      <p:pic>
        <p:nvPicPr>
          <p:cNvPr id="5" name="Picture 5">
            <a:extLst>
              <a:ext uri="{FF2B5EF4-FFF2-40B4-BE49-F238E27FC236}">
                <a16:creationId xmlns:a16="http://schemas.microsoft.com/office/drawing/2014/main" id="{40720EB1-D6B7-373D-B6EE-467BFCC6874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7000" y="1262062"/>
            <a:ext cx="6858000" cy="4333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80189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D2601-4D06-CD42-2542-7C2C39C5C3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E88A28C5-5585-D392-D512-6E33338A31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4" y="609600"/>
            <a:ext cx="8734557" cy="5432425"/>
          </a:xfrm>
        </p:spPr>
      </p:pic>
    </p:spTree>
    <p:extLst>
      <p:ext uri="{BB962C8B-B14F-4D97-AF65-F5344CB8AC3E}">
        <p14:creationId xmlns:p14="http://schemas.microsoft.com/office/powerpoint/2010/main" val="3001784573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12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919923737607</dc:creator>
  <cp:lastModifiedBy>919923737607</cp:lastModifiedBy>
  <cp:revision>4</cp:revision>
  <dcterms:created xsi:type="dcterms:W3CDTF">2023-01-02T04:42:28Z</dcterms:created>
  <dcterms:modified xsi:type="dcterms:W3CDTF">2023-03-28T07:23:28Z</dcterms:modified>
</cp:coreProperties>
</file>