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hi-IN" dirty="0" smtClean="0"/>
              <a:t>सत्कार्यवाद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hi-IN" dirty="0" smtClean="0"/>
              <a:t>असदकरणात् उपादानग्रहणात् सर्वसंभवाभावात्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hi-IN" dirty="0" smtClean="0"/>
              <a:t>शक्तस्य शक्यकरणात् कारणभावाच्च सत्कार्यम् !!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</a:t>
            </a:r>
            <a:r>
              <a:rPr lang="hi-IN" dirty="0" smtClean="0"/>
              <a:t>साख्यकारिका९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कार्य उत्पन्न होण्य़ापूर्वी ते कारणात अस्तित्वात असते.काही निमित्तांमुळॆ कारणात रुपांतर घडले की कार्य अभिव्यक्त होते.उत्पत्तीपूर्वी कार्य अस्तित्वात असते या सिध्दान्ताला सत्कार्यवाद म्हणतात.या सत्कार्यवादाच्या सिध्दीसाठी साख्यांनी पाच उपपत्ति दिल्या आहेत.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१. असत अकरणात- कार्याचे अस्तित्व कारणामध्ये नसेल तर कोणत्याहि प्रयत्नाने अशा</a:t>
            </a:r>
            <a:r>
              <a:rPr lang="en-US" dirty="0" smtClean="0"/>
              <a:t> </a:t>
            </a:r>
            <a:r>
              <a:rPr lang="hi-IN" dirty="0" smtClean="0"/>
              <a:t>कारणापासून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विवक्शित कार्य उत्पान्न होऊ शकत नाही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उपादानग्रहणात्- उपादान म्हणजे नियत किंवा समवायी </a:t>
            </a:r>
            <a:r>
              <a:rPr lang="hi-IN" dirty="0" smtClean="0"/>
              <a:t>कारण </a:t>
            </a:r>
            <a:r>
              <a:rPr lang="hi-IN" dirty="0" smtClean="0"/>
              <a:t>होय.ज्या कार्याचे जे उपादान(नियत कारण) असते त्या कारणापासून ते कार्य उत्पन्न होते.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उदा.कापड या कार्याचे तंतु हे उपादान असते व त्या तंतुपासुनच कापड हे कार्य उत्पन्न होते.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३.सर्वसंभवाभावात्- सर्व कारणांपासून सर्व कार्याची उत्पत्ती होणॆ शक्य नाही.जसे सर्व रोगहेतुपासून सर्व रोग उत्पन्न होत नाही.उचित काळ व उचित साधन सामुग्री असल्यावरच कारणापासून कार्याची उत्पत्ती होईल.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hi-IN" dirty="0" smtClean="0"/>
              <a:t>४.शक्तस्य शक्यकरणात-कार्य उत्पन्न करण्य़ाची सुप्तशक्ति त्य़ा कारणामध्ये विदयमान असावी लागते.</a:t>
            </a:r>
          </a:p>
          <a:p>
            <a:pPr>
              <a:buNone/>
            </a:pPr>
            <a:r>
              <a:rPr lang="hi-IN" dirty="0" smtClean="0"/>
              <a:t>५.कारणभावात- कारण व कार्यामधे एकरुपता असावी लागते.</a:t>
            </a:r>
            <a:endParaRPr lang="en-US" dirty="0" smtClean="0"/>
          </a:p>
          <a:p>
            <a:pPr>
              <a:buNone/>
            </a:pPr>
            <a:endParaRPr lang="hi-I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hi-IN" dirty="0" smtClean="0"/>
              <a:t>सत्कार्यवादाचे महत्व-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hi-IN" dirty="0" smtClean="0"/>
              <a:t>शरीरक्रियेमध्ये महत्व-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स्री-पुरुष बीज संयोगातून गर्भाची निर्मिती होत असताना गर्भ शरीराच्या प्रत्येक अंगप्रत्येगाचे बिजभाग कारणरुपात फ़लीत बीजामध्ये असतात.हे बीजभाग जसे असतील त्याप्रकारेच कार्यरूप अंगप्रंत्यगात त्याची परिणिती होते.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2.</a:t>
            </a:r>
            <a:r>
              <a:rPr lang="hi-IN" dirty="0" smtClean="0"/>
              <a:t> रोग निदानामध्ये महत्व-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रोगोत्पती होताना व्याधिचे कारण हे प्रकुपित दोष असते व या दोषप्रकोपाचे कारण त्या त्या दोषाचे दोषप्रकोपक हेतू असते.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3. </a:t>
            </a:r>
            <a:r>
              <a:rPr lang="hi-IN" dirty="0" smtClean="0"/>
              <a:t>चिकित्सेमध्ये उपयोग- ज्या कारणामुळॆ दोषप्रकोप होऊन कार्य निर्माण झाले असेल त्यानुसार त्य़ाच्या विपरीत गुणांच्या द्रव्यांची चिकित्सा करावी लागते.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600" dirty="0" smtClean="0"/>
              <a:t>                                               </a:t>
            </a:r>
            <a:r>
              <a:rPr lang="hi-IN" sz="4600" dirty="0" smtClean="0"/>
              <a:t>असत्कार्यवाद </a:t>
            </a:r>
          </a:p>
          <a:p>
            <a:r>
              <a:rPr lang="hi-IN" sz="4600" dirty="0" smtClean="0"/>
              <a:t>हा वॆशेषिक न्यायदर्शनाचा सिध्दान्त आहे यालाच आरंभवाद असेही म्हणतात.</a:t>
            </a:r>
          </a:p>
          <a:p>
            <a:r>
              <a:rPr lang="hi-IN" sz="4600" dirty="0" smtClean="0"/>
              <a:t>सत्कार्यवादाच्या विरोधी असा असत्कार्यवाद आहे.न्यायदर्शनानुसार कार्य हे नव्यानेच निर्माण होते. म्हणजेच असत्(अविद्यमान) असूनसुद्धा ते उत्पन्न होते किंवा केले जाते हाच</a:t>
            </a:r>
            <a:r>
              <a:rPr lang="en-US" sz="4600" dirty="0" smtClean="0"/>
              <a:t> </a:t>
            </a:r>
            <a:r>
              <a:rPr lang="hi-IN" sz="4600" dirty="0" smtClean="0"/>
              <a:t>असत्कार्यवाद होय.कारण व कार्य यातील भेद स्पष्ट करण्य़ासाठी त्यांनी पुढील पाच मुद्दे मांडले आहेत.</a:t>
            </a:r>
          </a:p>
          <a:p>
            <a:r>
              <a:rPr lang="hi-IN" sz="4600" dirty="0" smtClean="0"/>
              <a:t>बुद्धिभेद- कारण व कार्य भिन्न आहे ही भिन्नता बुध्दिदवारेच जानली जाते.</a:t>
            </a:r>
          </a:p>
          <a:p>
            <a:r>
              <a:rPr lang="hi-IN" sz="4600" dirty="0" smtClean="0"/>
              <a:t>सद्य़ाभॆद-कारणाला व कार्याला भिन्न संद्या असतात.</a:t>
            </a:r>
          </a:p>
          <a:p>
            <a:r>
              <a:rPr lang="hi-IN" sz="4600" dirty="0" smtClean="0"/>
              <a:t>उपयोग भेद- कारण व कार्य यांच्या उपयोगात भेद असतो.</a:t>
            </a:r>
          </a:p>
          <a:p>
            <a:r>
              <a:rPr lang="hi-IN" sz="4600" dirty="0" smtClean="0"/>
              <a:t>आकारभेद-कार्य व कारण यांच्या आकारात आकृतीमधे भेद असतो.</a:t>
            </a:r>
          </a:p>
          <a:p>
            <a:r>
              <a:rPr lang="hi-IN" sz="4600" dirty="0" smtClean="0"/>
              <a:t>संख्य़ाभॆद- कारण अनेक असतात पण कार्य मात्र एकच उत्पन्न होते.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332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39</cp:revision>
  <dcterms:created xsi:type="dcterms:W3CDTF">2006-08-16T00:00:00Z</dcterms:created>
  <dcterms:modified xsi:type="dcterms:W3CDTF">2018-05-27T15:47:11Z</dcterms:modified>
</cp:coreProperties>
</file>