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30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306" r:id="rId29"/>
    <p:sldId id="292" r:id="rId30"/>
    <p:sldId id="293" r:id="rId31"/>
    <p:sldId id="294" r:id="rId32"/>
    <p:sldId id="295" r:id="rId33"/>
    <p:sldId id="307" r:id="rId34"/>
    <p:sldId id="302" r:id="rId35"/>
    <p:sldId id="296" r:id="rId36"/>
    <p:sldId id="297" r:id="rId37"/>
    <p:sldId id="298" r:id="rId38"/>
    <p:sldId id="303" r:id="rId39"/>
    <p:sldId id="299" r:id="rId40"/>
    <p:sldId id="300" r:id="rId41"/>
    <p:sldId id="304" r:id="rId42"/>
    <p:sldId id="301" r:id="rId43"/>
    <p:sldId id="291" r:id="rId4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10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1440159"/>
          </a:xfrm>
        </p:spPr>
        <p:txBody>
          <a:bodyPr/>
          <a:lstStyle/>
          <a:p>
            <a:r>
              <a:rPr lang="en-IN" b="1" dirty="0" err="1" smtClean="0">
                <a:latin typeface="Kruti Dev 100" pitchFamily="2" charset="0"/>
              </a:rPr>
              <a:t>fOnfo</a:t>
            </a:r>
            <a:r>
              <a:rPr lang="en-IN" b="1" dirty="0" smtClean="0">
                <a:latin typeface="Kruti Dev 100" pitchFamily="2" charset="0"/>
              </a:rPr>
              <a:t>/</a:t>
            </a:r>
            <a:r>
              <a:rPr lang="en-IN" b="1" dirty="0" err="1" smtClean="0">
                <a:latin typeface="Kruti Dev 100" pitchFamily="2" charset="0"/>
              </a:rPr>
              <a:t>kksiØe</a:t>
            </a:r>
            <a:r>
              <a:rPr lang="en-IN" b="1" dirty="0" smtClean="0">
                <a:latin typeface="Kruti Dev 100" pitchFamily="2" charset="0"/>
              </a:rPr>
              <a:t> o ‘</a:t>
            </a:r>
            <a:r>
              <a:rPr lang="en-IN" b="1" dirty="0" err="1" smtClean="0">
                <a:latin typeface="Kruti Dev 100" pitchFamily="2" charset="0"/>
              </a:rPr>
              <a:t>kMfo</a:t>
            </a:r>
            <a:r>
              <a:rPr lang="en-IN" b="1" dirty="0" smtClean="0">
                <a:latin typeface="Kruti Dev 100" pitchFamily="2" charset="0"/>
              </a:rPr>
              <a:t>/</a:t>
            </a:r>
            <a:r>
              <a:rPr lang="en-IN" b="1" dirty="0" err="1" smtClean="0">
                <a:latin typeface="Kruti Dev 100" pitchFamily="2" charset="0"/>
              </a:rPr>
              <a:t>kksiØe</a:t>
            </a:r>
            <a:endParaRPr lang="en-US" dirty="0">
              <a:latin typeface="Kruti Dev 1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448872" cy="1752600"/>
          </a:xfrm>
        </p:spPr>
        <p:txBody>
          <a:bodyPr>
            <a:normAutofit/>
          </a:bodyPr>
          <a:lstStyle/>
          <a:p>
            <a:pPr algn="r">
              <a:lnSpc>
                <a:spcPct val="90000"/>
              </a:lnSpc>
            </a:pPr>
            <a:r>
              <a:rPr lang="en-US" sz="2000" b="1" dirty="0">
                <a:solidFill>
                  <a:srgbClr val="FF0000"/>
                </a:solidFill>
                <a:latin typeface="Arial Black" pitchFamily="34" charset="0"/>
              </a:rPr>
              <a:t>DR. SANDESH .P. GOJE</a:t>
            </a:r>
          </a:p>
          <a:p>
            <a:pPr algn="r">
              <a:lnSpc>
                <a:spcPct val="90000"/>
              </a:lnSpc>
            </a:pPr>
            <a:r>
              <a:rPr lang="en-US" sz="2000" dirty="0">
                <a:latin typeface="Arial Black" pitchFamily="34" charset="0"/>
              </a:rPr>
              <a:t>		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ASSISTANT PROFESSOR </a:t>
            </a:r>
          </a:p>
          <a:p>
            <a:pPr algn="r">
              <a:lnSpc>
                <a:spcPct val="90000"/>
              </a:lnSpc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( KAYACHIKITSA)</a:t>
            </a:r>
          </a:p>
          <a:p>
            <a:pPr algn="r">
              <a:lnSpc>
                <a:spcPct val="90000"/>
              </a:lnSpc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SVAMCH, CHANDRAPUR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b="1" dirty="0" err="1" smtClean="0">
                <a:latin typeface="Kruti Dev 010" pitchFamily="2" charset="0"/>
              </a:rPr>
              <a:t>viriZ.k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b="1" dirty="0" err="1" smtClean="0">
                <a:latin typeface="Kruti Dev 010" pitchFamily="2" charset="0"/>
              </a:rPr>
              <a:t>ya?ku</a:t>
            </a:r>
            <a:r>
              <a:rPr lang="en-IN" b="1" dirty="0" smtClean="0">
                <a:latin typeface="Kruti Dev 010" pitchFamily="2" charset="0"/>
              </a:rPr>
              <a:t>] #{</a:t>
            </a:r>
            <a:r>
              <a:rPr lang="en-IN" b="1" dirty="0" err="1" smtClean="0">
                <a:latin typeface="Kruti Dev 010" pitchFamily="2" charset="0"/>
              </a:rPr>
              <a:t>k.k</a:t>
            </a:r>
            <a:r>
              <a:rPr lang="en-IN" b="1" dirty="0" smtClean="0">
                <a:latin typeface="Kruti Dev 010" pitchFamily="2" charset="0"/>
              </a:rPr>
              <a:t>] </a:t>
            </a:r>
            <a:r>
              <a:rPr lang="en-IN" b="1" dirty="0" err="1" smtClean="0">
                <a:latin typeface="Kruti Dev 010" pitchFamily="2" charset="0"/>
              </a:rPr>
              <a:t>Losnu</a:t>
            </a:r>
            <a:r>
              <a:rPr lang="en-IN" b="1" dirty="0" smtClean="0">
                <a:latin typeface="Kruti Dev 010" pitchFamily="2" charset="0"/>
              </a:rPr>
              <a:t> </a:t>
            </a:r>
            <a:r>
              <a:rPr lang="en-IN" dirty="0" smtClean="0">
                <a:latin typeface="Kruti Dev 010" pitchFamily="2" charset="0"/>
              </a:rPr>
              <a:t>;k 3 </a:t>
            </a:r>
            <a:r>
              <a:rPr lang="en-IN" dirty="0" err="1" smtClean="0">
                <a:latin typeface="Kruti Dev 010" pitchFamily="2" charset="0"/>
              </a:rPr>
              <a:t>viriZ.kdkjd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fpfdRlk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vkgs</a:t>
            </a:r>
            <a:r>
              <a:rPr lang="en-IN" dirty="0" smtClean="0">
                <a:latin typeface="Kruti Dev 010" pitchFamily="2" charset="0"/>
              </a:rPr>
              <a:t>-</a:t>
            </a:r>
            <a:endParaRPr lang="en-US" dirty="0" smtClean="0">
              <a:latin typeface="Kruti Dev 010" pitchFamily="2" charset="0"/>
            </a:endParaRPr>
          </a:p>
          <a:p>
            <a:pPr>
              <a:buNone/>
            </a:pPr>
            <a:endParaRPr lang="en-US" dirty="0" smtClean="0">
              <a:latin typeface="Kruti Dev 010" pitchFamily="2" charset="0"/>
            </a:endParaRPr>
          </a:p>
          <a:p>
            <a:r>
              <a:rPr lang="en-IN" b="1" dirty="0" smtClean="0">
                <a:latin typeface="Kruti Dev 010" pitchFamily="2" charset="0"/>
              </a:rPr>
              <a:t>**”</a:t>
            </a:r>
            <a:r>
              <a:rPr lang="en-IN" b="1" dirty="0" err="1" smtClean="0">
                <a:latin typeface="Kruti Dev 010" pitchFamily="2" charset="0"/>
              </a:rPr>
              <a:t>kks</a:t>
            </a:r>
            <a:r>
              <a:rPr lang="en-IN" b="1" dirty="0" smtClean="0">
                <a:latin typeface="Kruti Dev 010" pitchFamily="2" charset="0"/>
              </a:rPr>
              <a:t>/</a:t>
            </a:r>
            <a:r>
              <a:rPr lang="en-IN" b="1" dirty="0" err="1" smtClean="0">
                <a:latin typeface="Kruti Dev 010" pitchFamily="2" charset="0"/>
              </a:rPr>
              <a:t>kua</a:t>
            </a:r>
            <a:r>
              <a:rPr lang="en-IN" b="1" dirty="0" smtClean="0">
                <a:latin typeface="Kruti Dev 010" pitchFamily="2" charset="0"/>
              </a:rPr>
              <a:t> “</a:t>
            </a:r>
            <a:r>
              <a:rPr lang="en-IN" b="1" dirty="0" err="1" smtClean="0">
                <a:latin typeface="Kruti Dev 010" pitchFamily="2" charset="0"/>
              </a:rPr>
              <a:t>keua</a:t>
            </a:r>
            <a:r>
              <a:rPr lang="en-IN" b="1" dirty="0" smtClean="0">
                <a:latin typeface="Kruti Dev 010" pitchFamily="2" charset="0"/>
              </a:rPr>
              <a:t> </a:t>
            </a:r>
            <a:r>
              <a:rPr lang="en-IN" b="1" dirty="0" err="1" smtClean="0">
                <a:latin typeface="Kruti Dev 010" pitchFamily="2" charset="0"/>
              </a:rPr>
              <a:t>psfr</a:t>
            </a:r>
            <a:r>
              <a:rPr lang="en-IN" b="1" dirty="0" smtClean="0">
                <a:latin typeface="Kruti Dev 010" pitchFamily="2" charset="0"/>
              </a:rPr>
              <a:t> </a:t>
            </a:r>
            <a:r>
              <a:rPr lang="en-IN" b="1" dirty="0" err="1" smtClean="0">
                <a:latin typeface="Kruti Dev 010" pitchFamily="2" charset="0"/>
              </a:rPr>
              <a:t>fOn</a:t>
            </a:r>
            <a:r>
              <a:rPr lang="en-IN" b="1" dirty="0" smtClean="0">
                <a:latin typeface="Kruti Dev 010" pitchFamily="2" charset="0"/>
              </a:rPr>
              <a:t>/</a:t>
            </a:r>
            <a:r>
              <a:rPr lang="en-IN" b="1" dirty="0" err="1" smtClean="0">
                <a:latin typeface="Kruti Dev 010" pitchFamily="2" charset="0"/>
              </a:rPr>
              <a:t>kk</a:t>
            </a:r>
            <a:r>
              <a:rPr lang="en-IN" b="1" dirty="0" smtClean="0">
                <a:latin typeface="Kruti Dev 010" pitchFamily="2" charset="0"/>
              </a:rPr>
              <a:t> r=</a:t>
            </a:r>
            <a:r>
              <a:rPr lang="en-IN" b="1" dirty="0" err="1" smtClean="0">
                <a:latin typeface="Kruti Dev 010" pitchFamily="2" charset="0"/>
              </a:rPr>
              <a:t>kfi</a:t>
            </a:r>
            <a:r>
              <a:rPr lang="en-IN" b="1" dirty="0" smtClean="0">
                <a:latin typeface="Kruti Dev 010" pitchFamily="2" charset="0"/>
              </a:rPr>
              <a:t> </a:t>
            </a:r>
            <a:r>
              <a:rPr lang="en-IN" b="1" dirty="0" err="1" smtClean="0">
                <a:latin typeface="Kruti Dev 010" pitchFamily="2" charset="0"/>
              </a:rPr>
              <a:t>ya?kue~A</a:t>
            </a:r>
            <a:r>
              <a:rPr lang="en-IN" b="1" dirty="0" smtClean="0">
                <a:latin typeface="Kruti Dev 010" pitchFamily="2" charset="0"/>
              </a:rPr>
              <a:t> ok-</a:t>
            </a:r>
            <a:r>
              <a:rPr lang="en-IN" b="1" dirty="0" err="1" smtClean="0">
                <a:latin typeface="Kruti Dev 010" pitchFamily="2" charset="0"/>
              </a:rPr>
              <a:t>lw</a:t>
            </a:r>
            <a:r>
              <a:rPr lang="en-IN" b="1" dirty="0" smtClean="0">
                <a:latin typeface="Kruti Dev 010" pitchFamily="2" charset="0"/>
              </a:rPr>
              <a:t>- 14@4</a:t>
            </a:r>
            <a:endParaRPr lang="en-US" b="1" dirty="0" smtClean="0">
              <a:latin typeface="Kruti Dev 010" pitchFamily="2" charset="0"/>
            </a:endParaRPr>
          </a:p>
          <a:p>
            <a:pPr>
              <a:buNone/>
            </a:pPr>
            <a:r>
              <a:rPr lang="en-IN" b="1" dirty="0" smtClean="0">
                <a:latin typeface="Kruti Dev 010" pitchFamily="2" charset="0"/>
              </a:rPr>
              <a:t> </a:t>
            </a:r>
            <a:endParaRPr lang="en-US" b="1" dirty="0" smtClean="0">
              <a:latin typeface="Kruti Dev 010" pitchFamily="2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b="1" dirty="0" err="1" smtClean="0">
                <a:latin typeface="Kruti Dev 010" pitchFamily="2" charset="0"/>
              </a:rPr>
              <a:t>viriZ.k</a:t>
            </a:r>
            <a:r>
              <a:rPr lang="en-IN" b="1" dirty="0" smtClean="0">
                <a:latin typeface="Kruti Dev 010" pitchFamily="2" charset="0"/>
              </a:rPr>
              <a:t> ;</a:t>
            </a:r>
            <a:r>
              <a:rPr lang="en-IN" b="1" dirty="0" err="1" smtClean="0">
                <a:latin typeface="Kruti Dev 010" pitchFamily="2" charset="0"/>
              </a:rPr>
              <a:t>ksx</a:t>
            </a:r>
            <a:r>
              <a:rPr lang="en-IN" b="1" dirty="0" smtClean="0">
                <a:latin typeface="Kruti Dev 010" pitchFamily="2" charset="0"/>
              </a:rPr>
              <a:t> </a:t>
            </a:r>
            <a:r>
              <a:rPr lang="en-IN" b="1" dirty="0" err="1" smtClean="0">
                <a:latin typeface="Kruti Dev 010" pitchFamily="2" charset="0"/>
              </a:rPr>
              <a:t>O;fDr</a:t>
            </a:r>
            <a:r>
              <a:rPr lang="en-IN" b="1" dirty="0" smtClean="0">
                <a:latin typeface="Kruti Dev 010" pitchFamily="2" charset="0"/>
              </a:rPr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IN" dirty="0" smtClean="0">
                <a:latin typeface="Kruti Dev 010" pitchFamily="2" charset="0"/>
              </a:rPr>
              <a:t>&amp; </a:t>
            </a:r>
            <a:r>
              <a:rPr lang="en-IN" dirty="0" err="1" smtClean="0">
                <a:latin typeface="Kruti Dev 010" pitchFamily="2" charset="0"/>
              </a:rPr>
              <a:t>izesg</a:t>
            </a:r>
            <a:r>
              <a:rPr lang="en-IN" dirty="0" smtClean="0">
                <a:latin typeface="Kruti Dev 010" pitchFamily="2" charset="0"/>
              </a:rPr>
              <a:t>		&amp; </a:t>
            </a:r>
            <a:r>
              <a:rPr lang="en-IN" dirty="0" err="1" smtClean="0">
                <a:latin typeface="Kruti Dev 010" pitchFamily="2" charset="0"/>
              </a:rPr>
              <a:t>fonz</a:t>
            </a:r>
            <a:r>
              <a:rPr lang="en-IN" dirty="0" smtClean="0">
                <a:latin typeface="Kruti Dev 010" pitchFamily="2" charset="0"/>
              </a:rPr>
              <a:t>/</a:t>
            </a:r>
            <a:r>
              <a:rPr lang="en-IN" dirty="0" err="1" smtClean="0">
                <a:latin typeface="Kruti Dev 010" pitchFamily="2" charset="0"/>
              </a:rPr>
              <a:t>kh</a:t>
            </a:r>
            <a:endParaRPr lang="en-US" dirty="0" smtClean="0">
              <a:latin typeface="Kruti Dev 010" pitchFamily="2" charset="0"/>
            </a:endParaRPr>
          </a:p>
          <a:p>
            <a:pPr>
              <a:buNone/>
            </a:pPr>
            <a:r>
              <a:rPr lang="en-IN" dirty="0" smtClean="0">
                <a:latin typeface="Kruti Dev 010" pitchFamily="2" charset="0"/>
              </a:rPr>
              <a:t>&amp; </a:t>
            </a:r>
            <a:r>
              <a:rPr lang="en-IN" dirty="0" err="1" smtClean="0">
                <a:latin typeface="Kruti Dev 010" pitchFamily="2" charset="0"/>
              </a:rPr>
              <a:t>vkenks’k</a:t>
            </a:r>
            <a:r>
              <a:rPr lang="en-IN" dirty="0" smtClean="0">
                <a:latin typeface="Kruti Dev 010" pitchFamily="2" charset="0"/>
              </a:rPr>
              <a:t>		&amp; </a:t>
            </a:r>
            <a:r>
              <a:rPr lang="en-IN" dirty="0" err="1" smtClean="0">
                <a:latin typeface="Kruti Dev 010" pitchFamily="2" charset="0"/>
              </a:rPr>
              <a:t>Iyhgkjksxh</a:t>
            </a:r>
            <a:endParaRPr lang="en-US" dirty="0" smtClean="0">
              <a:latin typeface="Kruti Dev 010" pitchFamily="2" charset="0"/>
            </a:endParaRPr>
          </a:p>
          <a:p>
            <a:pPr>
              <a:buNone/>
            </a:pPr>
            <a:r>
              <a:rPr lang="en-IN" dirty="0" smtClean="0">
                <a:latin typeface="Kruti Dev 010" pitchFamily="2" charset="0"/>
              </a:rPr>
              <a:t>&amp; </a:t>
            </a:r>
            <a:r>
              <a:rPr lang="en-IN" dirty="0" err="1" smtClean="0">
                <a:latin typeface="Kruti Dev 010" pitchFamily="2" charset="0"/>
              </a:rPr>
              <a:t>vfrfLuX</a:t>
            </a:r>
            <a:r>
              <a:rPr lang="en-IN" dirty="0" smtClean="0">
                <a:latin typeface="Kruti Dev 010" pitchFamily="2" charset="0"/>
              </a:rPr>
              <a:t>/k 		&amp; </a:t>
            </a:r>
            <a:r>
              <a:rPr lang="en-IN" dirty="0" err="1" smtClean="0">
                <a:latin typeface="Kruti Dev 010" pitchFamily="2" charset="0"/>
              </a:rPr>
              <a:t>f”kjksjksxh</a:t>
            </a:r>
            <a:endParaRPr lang="en-US" dirty="0" smtClean="0">
              <a:latin typeface="Kruti Dev 010" pitchFamily="2" charset="0"/>
            </a:endParaRPr>
          </a:p>
          <a:p>
            <a:pPr>
              <a:buNone/>
            </a:pPr>
            <a:r>
              <a:rPr lang="en-IN" dirty="0" smtClean="0">
                <a:latin typeface="Kruti Dev 010" pitchFamily="2" charset="0"/>
              </a:rPr>
              <a:t>&amp; </a:t>
            </a:r>
            <a:r>
              <a:rPr lang="en-IN" dirty="0" err="1" smtClean="0">
                <a:latin typeface="Kruti Dev 010" pitchFamily="2" charset="0"/>
              </a:rPr>
              <a:t>Tojjksxh</a:t>
            </a:r>
            <a:r>
              <a:rPr lang="en-IN" dirty="0" smtClean="0">
                <a:latin typeface="Kruti Dev 010" pitchFamily="2" charset="0"/>
              </a:rPr>
              <a:t> 		&amp; </a:t>
            </a:r>
            <a:r>
              <a:rPr lang="en-IN" dirty="0" err="1" smtClean="0">
                <a:latin typeface="Kruti Dev 010" pitchFamily="2" charset="0"/>
              </a:rPr>
              <a:t>xyjksxh</a:t>
            </a:r>
            <a:endParaRPr lang="en-US" dirty="0" smtClean="0">
              <a:latin typeface="Kruti Dev 010" pitchFamily="2" charset="0"/>
            </a:endParaRPr>
          </a:p>
          <a:p>
            <a:pPr>
              <a:buNone/>
            </a:pPr>
            <a:r>
              <a:rPr lang="en-IN" dirty="0" smtClean="0">
                <a:latin typeface="Kruti Dev 010" pitchFamily="2" charset="0"/>
              </a:rPr>
              <a:t>&amp; </a:t>
            </a:r>
            <a:r>
              <a:rPr lang="en-IN" dirty="0" err="1" smtClean="0">
                <a:latin typeface="Kruti Dev 010" pitchFamily="2" charset="0"/>
              </a:rPr>
              <a:t>Å#LraHk</a:t>
            </a:r>
            <a:r>
              <a:rPr lang="en-IN" dirty="0" smtClean="0">
                <a:latin typeface="Kruti Dev 010" pitchFamily="2" charset="0"/>
              </a:rPr>
              <a:t> 		&amp; us=</a:t>
            </a:r>
            <a:r>
              <a:rPr lang="en-IN" dirty="0" err="1" smtClean="0">
                <a:latin typeface="Kruti Dev 010" pitchFamily="2" charset="0"/>
              </a:rPr>
              <a:t>jksxh</a:t>
            </a:r>
            <a:endParaRPr lang="en-US" dirty="0" smtClean="0">
              <a:latin typeface="Kruti Dev 010" pitchFamily="2" charset="0"/>
            </a:endParaRPr>
          </a:p>
          <a:p>
            <a:pPr>
              <a:buNone/>
            </a:pPr>
            <a:r>
              <a:rPr lang="en-IN" dirty="0" smtClean="0">
                <a:latin typeface="Kruti Dev 010" pitchFamily="2" charset="0"/>
              </a:rPr>
              <a:t>&amp; </a:t>
            </a:r>
            <a:r>
              <a:rPr lang="en-IN" dirty="0" err="1" smtClean="0">
                <a:latin typeface="Kruti Dev 010" pitchFamily="2" charset="0"/>
              </a:rPr>
              <a:t>dq’Bjksxh</a:t>
            </a:r>
            <a:r>
              <a:rPr lang="en-IN" dirty="0" smtClean="0">
                <a:latin typeface="Kruti Dev 010" pitchFamily="2" charset="0"/>
              </a:rPr>
              <a:t> 		&amp; </a:t>
            </a:r>
            <a:r>
              <a:rPr lang="en-IN" dirty="0" err="1" smtClean="0">
                <a:latin typeface="Kruti Dev 010" pitchFamily="2" charset="0"/>
              </a:rPr>
              <a:t>foliZ</a:t>
            </a:r>
            <a:endParaRPr lang="en-US" dirty="0" smtClean="0">
              <a:latin typeface="Kruti Dev 010" pitchFamily="2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b="1" dirty="0" err="1" smtClean="0">
                <a:latin typeface="Kruti Dev 010" pitchFamily="2" charset="0"/>
              </a:rPr>
              <a:t>viriZ.ktU</a:t>
            </a:r>
            <a:r>
              <a:rPr lang="en-IN" b="1" dirty="0" smtClean="0">
                <a:latin typeface="Kruti Dev 010" pitchFamily="2" charset="0"/>
              </a:rPr>
              <a:t>; </a:t>
            </a:r>
            <a:r>
              <a:rPr lang="en-IN" b="1" dirty="0" err="1" smtClean="0">
                <a:latin typeface="Kruti Dev 010" pitchFamily="2" charset="0"/>
              </a:rPr>
              <a:t>O;k</a:t>
            </a:r>
            <a:r>
              <a:rPr lang="en-IN" b="1" dirty="0" smtClean="0">
                <a:latin typeface="Kruti Dev 010" pitchFamily="2" charset="0"/>
              </a:rPr>
              <a:t>/</a:t>
            </a:r>
            <a:r>
              <a:rPr lang="en-IN" b="1" dirty="0" err="1" smtClean="0">
                <a:latin typeface="Kruti Dev 010" pitchFamily="2" charset="0"/>
              </a:rPr>
              <a:t>kh</a:t>
            </a:r>
            <a:r>
              <a:rPr lang="en-IN" b="1" dirty="0" smtClean="0">
                <a:latin typeface="Kruti Dev 010" pitchFamily="2" charset="0"/>
              </a:rPr>
              <a:t>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IN" dirty="0" smtClean="0">
                <a:latin typeface="Kruti Dev 010" pitchFamily="2" charset="0"/>
              </a:rPr>
              <a:t>&amp; “</a:t>
            </a:r>
            <a:r>
              <a:rPr lang="en-IN" dirty="0" err="1" smtClean="0">
                <a:latin typeface="Kruti Dev 010" pitchFamily="2" charset="0"/>
              </a:rPr>
              <a:t>kjhj</a:t>
            </a:r>
            <a:r>
              <a:rPr lang="en-IN" dirty="0" smtClean="0">
                <a:latin typeface="Kruti Dev 010" pitchFamily="2" charset="0"/>
              </a:rPr>
              <a:t>] cy] </a:t>
            </a:r>
            <a:r>
              <a:rPr lang="en-IN" dirty="0" err="1" smtClean="0">
                <a:latin typeface="Kruti Dev 010" pitchFamily="2" charset="0"/>
              </a:rPr>
              <a:t>uk”k</a:t>
            </a:r>
            <a:endParaRPr lang="en-US" dirty="0" smtClean="0">
              <a:latin typeface="Kruti Dev 010" pitchFamily="2" charset="0"/>
            </a:endParaRPr>
          </a:p>
          <a:p>
            <a:pPr>
              <a:buNone/>
            </a:pPr>
            <a:r>
              <a:rPr lang="en-IN" dirty="0" smtClean="0">
                <a:latin typeface="Kruti Dev 010" pitchFamily="2" charset="0"/>
              </a:rPr>
              <a:t>&amp; “</a:t>
            </a:r>
            <a:r>
              <a:rPr lang="en-IN" dirty="0" err="1" smtClean="0">
                <a:latin typeface="Kruti Dev 010" pitchFamily="2" charset="0"/>
              </a:rPr>
              <a:t>kjhj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o.kZ</a:t>
            </a:r>
            <a:r>
              <a:rPr lang="en-IN" dirty="0" smtClean="0">
                <a:latin typeface="Kruti Dev 010" pitchFamily="2" charset="0"/>
              </a:rPr>
              <a:t>] </a:t>
            </a:r>
            <a:r>
              <a:rPr lang="en-IN" dirty="0" err="1" smtClean="0">
                <a:latin typeface="Kruti Dev 010" pitchFamily="2" charset="0"/>
              </a:rPr>
              <a:t>vkst</a:t>
            </a:r>
            <a:r>
              <a:rPr lang="en-IN" dirty="0" smtClean="0">
                <a:latin typeface="Kruti Dev 010" pitchFamily="2" charset="0"/>
              </a:rPr>
              <a:t>] </a:t>
            </a:r>
            <a:r>
              <a:rPr lang="en-IN" dirty="0" err="1" smtClean="0">
                <a:latin typeface="Kruti Dev 010" pitchFamily="2" charset="0"/>
              </a:rPr>
              <a:t>dkfUr</a:t>
            </a:r>
            <a:r>
              <a:rPr lang="en-IN" dirty="0" smtClean="0">
                <a:latin typeface="Kruti Dev 010" pitchFamily="2" charset="0"/>
              </a:rPr>
              <a:t>] “</a:t>
            </a:r>
            <a:r>
              <a:rPr lang="en-IN" dirty="0" err="1" smtClean="0">
                <a:latin typeface="Kruti Dev 010" pitchFamily="2" charset="0"/>
              </a:rPr>
              <a:t>kqØ</a:t>
            </a:r>
            <a:r>
              <a:rPr lang="en-IN" dirty="0" smtClean="0">
                <a:latin typeface="Kruti Dev 010" pitchFamily="2" charset="0"/>
              </a:rPr>
              <a:t>] </a:t>
            </a:r>
            <a:r>
              <a:rPr lang="en-IN" dirty="0" err="1" smtClean="0">
                <a:latin typeface="Kruti Dev 010" pitchFamily="2" charset="0"/>
              </a:rPr>
              <a:t>ekal</a:t>
            </a:r>
            <a:r>
              <a:rPr lang="en-IN" dirty="0" smtClean="0">
                <a:latin typeface="Kruti Dev 010" pitchFamily="2" charset="0"/>
              </a:rPr>
              <a:t>] </a:t>
            </a:r>
            <a:r>
              <a:rPr lang="en-IN" dirty="0" err="1" smtClean="0">
                <a:latin typeface="Kruti Dev 010" pitchFamily="2" charset="0"/>
              </a:rPr>
              <a:t>esn</a:t>
            </a:r>
            <a:r>
              <a:rPr lang="en-IN" dirty="0" smtClean="0">
                <a:latin typeface="Kruti Dev 010" pitchFamily="2" charset="0"/>
              </a:rPr>
              <a:t> {k;</a:t>
            </a:r>
            <a:endParaRPr lang="en-US" dirty="0" smtClean="0">
              <a:latin typeface="Kruti Dev 010" pitchFamily="2" charset="0"/>
            </a:endParaRPr>
          </a:p>
          <a:p>
            <a:pPr>
              <a:buNone/>
            </a:pPr>
            <a:r>
              <a:rPr lang="en-IN" dirty="0" smtClean="0">
                <a:latin typeface="Kruti Dev 010" pitchFamily="2" charset="0"/>
              </a:rPr>
              <a:t>&amp; </a:t>
            </a:r>
            <a:r>
              <a:rPr lang="en-IN" dirty="0" err="1" smtClean="0">
                <a:latin typeface="Kruti Dev 010" pitchFamily="2" charset="0"/>
              </a:rPr>
              <a:t>dkl</a:t>
            </a:r>
            <a:r>
              <a:rPr lang="en-IN" dirty="0" smtClean="0">
                <a:latin typeface="Kruti Dev 010" pitchFamily="2" charset="0"/>
              </a:rPr>
              <a:t>] </a:t>
            </a:r>
            <a:r>
              <a:rPr lang="en-IN" dirty="0" err="1" smtClean="0">
                <a:latin typeface="Kruti Dev 010" pitchFamily="2" charset="0"/>
              </a:rPr>
              <a:t>v#ph</a:t>
            </a:r>
            <a:endParaRPr lang="en-US" dirty="0" smtClean="0">
              <a:latin typeface="Kruti Dev 010" pitchFamily="2" charset="0"/>
            </a:endParaRPr>
          </a:p>
          <a:p>
            <a:pPr>
              <a:buNone/>
            </a:pPr>
            <a:r>
              <a:rPr lang="en-IN" dirty="0" smtClean="0">
                <a:latin typeface="Kruti Dev 010" pitchFamily="2" charset="0"/>
              </a:rPr>
              <a:t>&amp; </a:t>
            </a:r>
            <a:r>
              <a:rPr lang="en-IN" dirty="0" err="1" smtClean="0">
                <a:latin typeface="Kruti Dev 010" pitchFamily="2" charset="0"/>
              </a:rPr>
              <a:t>àn;kar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osnuk</a:t>
            </a:r>
            <a:endParaRPr lang="en-US" dirty="0" smtClean="0">
              <a:latin typeface="Kruti Dev 010" pitchFamily="2" charset="0"/>
            </a:endParaRPr>
          </a:p>
          <a:p>
            <a:pPr>
              <a:buNone/>
            </a:pPr>
            <a:r>
              <a:rPr lang="en-IN" dirty="0" smtClean="0">
                <a:latin typeface="Kruti Dev 010" pitchFamily="2" charset="0"/>
              </a:rPr>
              <a:t>&amp; </a:t>
            </a:r>
            <a:r>
              <a:rPr lang="en-IN" dirty="0" err="1" smtClean="0">
                <a:latin typeface="Kruti Dev 010" pitchFamily="2" charset="0"/>
              </a:rPr>
              <a:t>ey&amp;ew</a:t>
            </a:r>
            <a:r>
              <a:rPr lang="en-IN" dirty="0" smtClean="0">
                <a:latin typeface="Kruti Dev 010" pitchFamily="2" charset="0"/>
              </a:rPr>
              <a:t>=</a:t>
            </a:r>
            <a:r>
              <a:rPr lang="en-IN" dirty="0" err="1" smtClean="0">
                <a:latin typeface="Kruti Dev 010" pitchFamily="2" charset="0"/>
              </a:rPr>
              <a:t>kojks</a:t>
            </a:r>
            <a:r>
              <a:rPr lang="en-IN" dirty="0" smtClean="0">
                <a:latin typeface="Kruti Dev 010" pitchFamily="2" charset="0"/>
              </a:rPr>
              <a:t>/k</a:t>
            </a:r>
            <a:endParaRPr lang="en-US" dirty="0" smtClean="0">
              <a:latin typeface="Kruti Dev 010" pitchFamily="2" charset="0"/>
            </a:endParaRPr>
          </a:p>
          <a:p>
            <a:pPr>
              <a:buNone/>
            </a:pPr>
            <a:r>
              <a:rPr lang="en-IN" dirty="0" smtClean="0">
                <a:latin typeface="Kruti Dev 010" pitchFamily="2" charset="0"/>
              </a:rPr>
              <a:t>&amp; f=d] la/</a:t>
            </a:r>
            <a:r>
              <a:rPr lang="en-IN" dirty="0" err="1" smtClean="0">
                <a:latin typeface="Kruti Dev 010" pitchFamily="2" charset="0"/>
              </a:rPr>
              <a:t>kh</a:t>
            </a:r>
            <a:r>
              <a:rPr lang="en-IN" dirty="0" smtClean="0">
                <a:latin typeface="Kruti Dev 010" pitchFamily="2" charset="0"/>
              </a:rPr>
              <a:t>] </a:t>
            </a:r>
            <a:r>
              <a:rPr lang="en-IN" dirty="0" err="1" smtClean="0">
                <a:latin typeface="Kruti Dev 010" pitchFamily="2" charset="0"/>
              </a:rPr>
              <a:t>vfLFkxr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osnuk</a:t>
            </a:r>
            <a:endParaRPr lang="en-US" dirty="0" smtClean="0">
              <a:latin typeface="Kruti Dev 010" pitchFamily="2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b="1" dirty="0" err="1" smtClean="0">
                <a:latin typeface="Kruti Dev 010" pitchFamily="2" charset="0"/>
              </a:rPr>
              <a:t>viriZ.ktU</a:t>
            </a:r>
            <a:r>
              <a:rPr lang="en-IN" b="1" dirty="0" smtClean="0">
                <a:latin typeface="Kruti Dev 010" pitchFamily="2" charset="0"/>
              </a:rPr>
              <a:t>; </a:t>
            </a:r>
            <a:r>
              <a:rPr lang="en-IN" b="1" dirty="0" err="1" smtClean="0">
                <a:latin typeface="Kruti Dev 010" pitchFamily="2" charset="0"/>
              </a:rPr>
              <a:t>O;k</a:t>
            </a:r>
            <a:r>
              <a:rPr lang="en-IN" b="1" dirty="0" smtClean="0">
                <a:latin typeface="Kruti Dev 010" pitchFamily="2" charset="0"/>
              </a:rPr>
              <a:t>/</a:t>
            </a:r>
            <a:r>
              <a:rPr lang="en-IN" b="1" dirty="0" err="1" smtClean="0">
                <a:latin typeface="Kruti Dev 010" pitchFamily="2" charset="0"/>
              </a:rPr>
              <a:t>khpk</a:t>
            </a:r>
            <a:r>
              <a:rPr lang="en-IN" b="1" dirty="0" smtClean="0">
                <a:latin typeface="Kruti Dev 010" pitchFamily="2" charset="0"/>
              </a:rPr>
              <a:t> </a:t>
            </a:r>
            <a:r>
              <a:rPr lang="en-IN" b="1" dirty="0" err="1" smtClean="0">
                <a:latin typeface="Kruti Dev 010" pitchFamily="2" charset="0"/>
              </a:rPr>
              <a:t>fp</a:t>
            </a:r>
            <a:r>
              <a:rPr lang="en-IN" b="1" dirty="0" smtClean="0">
                <a:latin typeface="Kruti Dev 010" pitchFamily="2" charset="0"/>
              </a:rPr>
              <a:t>- </a:t>
            </a:r>
            <a:r>
              <a:rPr lang="en-IN" b="1" dirty="0" err="1" smtClean="0">
                <a:latin typeface="Kruti Dev 010" pitchFamily="2" charset="0"/>
              </a:rPr>
              <a:t>fln</a:t>
            </a:r>
            <a:r>
              <a:rPr lang="en-IN" b="1" dirty="0" smtClean="0">
                <a:latin typeface="Kruti Dev 010" pitchFamily="2" charset="0"/>
              </a:rPr>
              <a:t>~/</a:t>
            </a:r>
            <a:r>
              <a:rPr lang="en-IN" b="1" dirty="0" err="1" smtClean="0">
                <a:latin typeface="Kruti Dev 010" pitchFamily="2" charset="0"/>
              </a:rPr>
              <a:t>kkr</a:t>
            </a:r>
            <a:r>
              <a:rPr lang="en-IN" b="1" dirty="0" smtClean="0">
                <a:latin typeface="Kruti Dev 010" pitchFamily="2" charset="0"/>
              </a:rPr>
              <a:t>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IN" dirty="0" smtClean="0">
              <a:latin typeface="Kruti Dev 010" pitchFamily="2" charset="0"/>
            </a:endParaRPr>
          </a:p>
          <a:p>
            <a:pPr>
              <a:buNone/>
            </a:pPr>
            <a:r>
              <a:rPr lang="en-IN" dirty="0" smtClean="0">
                <a:latin typeface="Kruti Dev 010" pitchFamily="2" charset="0"/>
              </a:rPr>
              <a:t>** </a:t>
            </a:r>
            <a:r>
              <a:rPr lang="en-IN" b="1" dirty="0" err="1" smtClean="0">
                <a:latin typeface="Kruti Dev 010" pitchFamily="2" charset="0"/>
              </a:rPr>
              <a:t>rs’kk</a:t>
            </a:r>
            <a:r>
              <a:rPr lang="en-IN" b="1" dirty="0" smtClean="0">
                <a:latin typeface="Kruti Dev 010" pitchFamily="2" charset="0"/>
              </a:rPr>
              <a:t> </a:t>
            </a:r>
            <a:r>
              <a:rPr lang="en-IN" b="1" dirty="0" err="1" smtClean="0">
                <a:latin typeface="Kruti Dev 010" pitchFamily="2" charset="0"/>
              </a:rPr>
              <a:t>lUri.k</a:t>
            </a:r>
            <a:r>
              <a:rPr lang="en-IN" b="1" dirty="0" smtClean="0">
                <a:latin typeface="Kruti Dev 010" pitchFamily="2" charset="0"/>
              </a:rPr>
              <a:t> </a:t>
            </a:r>
            <a:r>
              <a:rPr lang="en-IN" b="1" dirty="0" err="1" smtClean="0">
                <a:latin typeface="Kruti Dev 010" pitchFamily="2" charset="0"/>
              </a:rPr>
              <a:t>rTKS</a:t>
            </a:r>
            <a:r>
              <a:rPr lang="en-IN" b="1" dirty="0" smtClean="0">
                <a:latin typeface="Kruti Dev 010" pitchFamily="2" charset="0"/>
              </a:rPr>
              <a:t>% </a:t>
            </a:r>
            <a:r>
              <a:rPr lang="en-IN" b="1" dirty="0" err="1" smtClean="0">
                <a:latin typeface="Kruti Dev 010" pitchFamily="2" charset="0"/>
              </a:rPr>
              <a:t>iqujk</a:t>
            </a:r>
            <a:r>
              <a:rPr lang="en-IN" b="1" dirty="0" smtClean="0">
                <a:latin typeface="Kruti Dev 010" pitchFamily="2" charset="0"/>
              </a:rPr>
              <a:t>[;</a:t>
            </a:r>
            <a:r>
              <a:rPr lang="en-IN" b="1" dirty="0" err="1" smtClean="0">
                <a:latin typeface="Kruti Dev 010" pitchFamily="2" charset="0"/>
              </a:rPr>
              <a:t>krekS’k</a:t>
            </a:r>
            <a:r>
              <a:rPr lang="en-IN" b="1" dirty="0" smtClean="0">
                <a:latin typeface="Kruti Dev 010" pitchFamily="2" charset="0"/>
              </a:rPr>
              <a:t>/</a:t>
            </a:r>
            <a:r>
              <a:rPr lang="en-IN" b="1" dirty="0" err="1" smtClean="0">
                <a:latin typeface="Kruti Dev 010" pitchFamily="2" charset="0"/>
              </a:rPr>
              <a:t>ke~A</a:t>
            </a:r>
            <a:endParaRPr lang="en-US" b="1" dirty="0" smtClean="0">
              <a:latin typeface="Kruti Dev 010" pitchFamily="2" charset="0"/>
            </a:endParaRPr>
          </a:p>
          <a:p>
            <a:pPr>
              <a:buNone/>
            </a:pPr>
            <a:r>
              <a:rPr lang="en-IN" b="1" dirty="0" smtClean="0">
                <a:latin typeface="Kruti Dev 010" pitchFamily="2" charset="0"/>
              </a:rPr>
              <a:t>;</a:t>
            </a:r>
            <a:r>
              <a:rPr lang="en-IN" b="1" dirty="0" err="1" smtClean="0">
                <a:latin typeface="Kruti Dev 010" pitchFamily="2" charset="0"/>
              </a:rPr>
              <a:t>RrnkRos</a:t>
            </a:r>
            <a:r>
              <a:rPr lang="en-IN" b="1" dirty="0" smtClean="0">
                <a:latin typeface="Kruti Dev 010" pitchFamily="2" charset="0"/>
              </a:rPr>
              <a:t> </a:t>
            </a:r>
            <a:r>
              <a:rPr lang="en-IN" b="1" dirty="0" err="1" smtClean="0">
                <a:latin typeface="Kruti Dev 010" pitchFamily="2" charset="0"/>
              </a:rPr>
              <a:t>leFkZ</a:t>
            </a:r>
            <a:r>
              <a:rPr lang="en-IN" b="1" dirty="0" smtClean="0">
                <a:latin typeface="Kruti Dev 010" pitchFamily="2" charset="0"/>
              </a:rPr>
              <a:t> </a:t>
            </a:r>
            <a:r>
              <a:rPr lang="en-IN" b="1" dirty="0" err="1" smtClean="0">
                <a:latin typeface="Kruti Dev 010" pitchFamily="2" charset="0"/>
              </a:rPr>
              <a:t>L;knH;ksls</a:t>
            </a:r>
            <a:r>
              <a:rPr lang="en-IN" b="1" dirty="0" smtClean="0">
                <a:latin typeface="Kruti Dev 010" pitchFamily="2" charset="0"/>
              </a:rPr>
              <a:t> ok </a:t>
            </a:r>
            <a:r>
              <a:rPr lang="en-IN" b="1" dirty="0" err="1" smtClean="0">
                <a:latin typeface="Kruti Dev 010" pitchFamily="2" charset="0"/>
              </a:rPr>
              <a:t>rfn’;rsAA</a:t>
            </a:r>
            <a:r>
              <a:rPr lang="en-IN" b="1" dirty="0" smtClean="0">
                <a:latin typeface="Kruti Dev 010" pitchFamily="2" charset="0"/>
              </a:rPr>
              <a:t>  &amp; p- </a:t>
            </a:r>
            <a:r>
              <a:rPr lang="en-IN" b="1" dirty="0" err="1" smtClean="0">
                <a:latin typeface="Kruti Dev 010" pitchFamily="2" charset="0"/>
              </a:rPr>
              <a:t>lw</a:t>
            </a:r>
            <a:r>
              <a:rPr lang="en-IN" b="1" dirty="0" smtClean="0">
                <a:latin typeface="Kruti Dev 010" pitchFamily="2" charset="0"/>
              </a:rPr>
              <a:t> 23@30</a:t>
            </a:r>
            <a:endParaRPr lang="en-US" b="1" dirty="0" smtClean="0">
              <a:latin typeface="Kruti Dev 010" pitchFamily="2" charset="0"/>
            </a:endParaRPr>
          </a:p>
          <a:p>
            <a:pPr>
              <a:buNone/>
            </a:pPr>
            <a:r>
              <a:rPr lang="en-IN" b="1" dirty="0" smtClean="0">
                <a:latin typeface="Kruti Dev 010" pitchFamily="2" charset="0"/>
              </a:rPr>
              <a:t> </a:t>
            </a:r>
            <a:endParaRPr lang="en-US" b="1" dirty="0" smtClean="0">
              <a:latin typeface="Kruti Dev 010" pitchFamily="2" charset="0"/>
            </a:endParaRPr>
          </a:p>
          <a:p>
            <a:pPr>
              <a:buNone/>
            </a:pPr>
            <a:endParaRPr lang="en-US" dirty="0" smtClean="0">
              <a:latin typeface="Kruti Dev 010" pitchFamily="2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b="1" dirty="0" smtClean="0">
                <a:latin typeface="Kruti Dev 010" pitchFamily="2" charset="0"/>
              </a:rPr>
              <a:t>‘</a:t>
            </a:r>
            <a:r>
              <a:rPr lang="en-IN" b="1" dirty="0" err="1" smtClean="0">
                <a:latin typeface="Kruti Dev 010" pitchFamily="2" charset="0"/>
              </a:rPr>
              <a:t>kMfo</a:t>
            </a:r>
            <a:r>
              <a:rPr lang="en-IN" b="1" dirty="0" smtClean="0">
                <a:latin typeface="Kruti Dev 010" pitchFamily="2" charset="0"/>
              </a:rPr>
              <a:t>/</a:t>
            </a:r>
            <a:r>
              <a:rPr lang="en-IN" b="1" dirty="0" err="1" smtClean="0">
                <a:latin typeface="Kruti Dev 010" pitchFamily="2" charset="0"/>
              </a:rPr>
              <a:t>kksiØe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IN" b="1" dirty="0" err="1" smtClean="0">
                <a:latin typeface="Kruti Dev 010" pitchFamily="2" charset="0"/>
              </a:rPr>
              <a:t>ya?kua</a:t>
            </a:r>
            <a:r>
              <a:rPr lang="en-IN" b="1" dirty="0" smtClean="0">
                <a:latin typeface="Kruti Dev 010" pitchFamily="2" charset="0"/>
              </a:rPr>
              <a:t> </a:t>
            </a:r>
            <a:r>
              <a:rPr lang="en-IN" b="1" dirty="0" err="1" smtClean="0">
                <a:latin typeface="Kruti Dev 010" pitchFamily="2" charset="0"/>
              </a:rPr>
              <a:t>c`g.ka</a:t>
            </a:r>
            <a:r>
              <a:rPr lang="en-IN" b="1" dirty="0" smtClean="0">
                <a:latin typeface="Kruti Dev 010" pitchFamily="2" charset="0"/>
              </a:rPr>
              <a:t> </a:t>
            </a:r>
            <a:r>
              <a:rPr lang="en-IN" b="1" dirty="0" err="1" smtClean="0">
                <a:latin typeface="Kruti Dev 010" pitchFamily="2" charset="0"/>
              </a:rPr>
              <a:t>dkys</a:t>
            </a:r>
            <a:r>
              <a:rPr lang="en-IN" b="1" dirty="0" smtClean="0">
                <a:latin typeface="Kruti Dev 010" pitchFamily="2" charset="0"/>
              </a:rPr>
              <a:t> #{</a:t>
            </a:r>
            <a:r>
              <a:rPr lang="en-IN" b="1" dirty="0" err="1" smtClean="0">
                <a:latin typeface="Kruti Dev 010" pitchFamily="2" charset="0"/>
              </a:rPr>
              <a:t>k.ka</a:t>
            </a:r>
            <a:r>
              <a:rPr lang="en-IN" b="1" dirty="0" smtClean="0">
                <a:latin typeface="Kruti Dev 010" pitchFamily="2" charset="0"/>
              </a:rPr>
              <a:t> </a:t>
            </a:r>
            <a:r>
              <a:rPr lang="en-IN" b="1" dirty="0" err="1" smtClean="0">
                <a:latin typeface="Kruti Dev 010" pitchFamily="2" charset="0"/>
              </a:rPr>
              <a:t>Lusgua</a:t>
            </a:r>
            <a:r>
              <a:rPr lang="en-IN" b="1" dirty="0" smtClean="0">
                <a:latin typeface="Kruti Dev 010" pitchFamily="2" charset="0"/>
              </a:rPr>
              <a:t> </a:t>
            </a:r>
            <a:r>
              <a:rPr lang="en-IN" b="1" dirty="0" err="1" smtClean="0">
                <a:latin typeface="Kruti Dev 010" pitchFamily="2" charset="0"/>
              </a:rPr>
              <a:t>rFkkA</a:t>
            </a:r>
            <a:endParaRPr lang="en-US" b="1" dirty="0" smtClean="0">
              <a:latin typeface="Kruti Dev 010" pitchFamily="2" charset="0"/>
            </a:endParaRPr>
          </a:p>
          <a:p>
            <a:pPr>
              <a:buNone/>
            </a:pPr>
            <a:r>
              <a:rPr lang="en-IN" b="1" dirty="0" err="1" smtClean="0">
                <a:latin typeface="Kruti Dev 010" pitchFamily="2" charset="0"/>
              </a:rPr>
              <a:t>Losnua</a:t>
            </a:r>
            <a:r>
              <a:rPr lang="en-IN" b="1" dirty="0" smtClean="0">
                <a:latin typeface="Kruti Dev 010" pitchFamily="2" charset="0"/>
              </a:rPr>
              <a:t> </a:t>
            </a:r>
            <a:r>
              <a:rPr lang="en-IN" b="1" dirty="0" err="1" smtClean="0">
                <a:latin typeface="Kruti Dev 010" pitchFamily="2" charset="0"/>
              </a:rPr>
              <a:t>LraHku</a:t>
            </a:r>
            <a:r>
              <a:rPr lang="en-IN" b="1" dirty="0" smtClean="0">
                <a:latin typeface="Kruti Dev 010" pitchFamily="2" charset="0"/>
              </a:rPr>
              <a:t> </a:t>
            </a:r>
            <a:r>
              <a:rPr lang="en-IN" b="1" dirty="0" err="1" smtClean="0">
                <a:latin typeface="Kruti Dev 010" pitchFamily="2" charset="0"/>
              </a:rPr>
              <a:t>pSo</a:t>
            </a:r>
            <a:r>
              <a:rPr lang="en-IN" b="1" dirty="0" smtClean="0">
                <a:latin typeface="Kruti Dev 010" pitchFamily="2" charset="0"/>
              </a:rPr>
              <a:t> </a:t>
            </a:r>
            <a:r>
              <a:rPr lang="en-IN" b="1" dirty="0" err="1" smtClean="0">
                <a:latin typeface="Kruti Dev 010" pitchFamily="2" charset="0"/>
              </a:rPr>
              <a:t>tkuhrs</a:t>
            </a:r>
            <a:r>
              <a:rPr lang="en-IN" b="1" dirty="0" smtClean="0">
                <a:latin typeface="Kruti Dev 010" pitchFamily="2" charset="0"/>
              </a:rPr>
              <a:t> ;% l </a:t>
            </a:r>
            <a:r>
              <a:rPr lang="en-IN" b="1" dirty="0" err="1" smtClean="0">
                <a:latin typeface="Kruti Dev 010" pitchFamily="2" charset="0"/>
              </a:rPr>
              <a:t>oS</a:t>
            </a:r>
            <a:r>
              <a:rPr lang="en-IN" b="1" dirty="0" smtClean="0">
                <a:latin typeface="Kruti Dev 010" pitchFamily="2" charset="0"/>
              </a:rPr>
              <a:t> </a:t>
            </a:r>
            <a:r>
              <a:rPr lang="en-IN" b="1" dirty="0" err="1" smtClean="0">
                <a:latin typeface="Kruti Dev 010" pitchFamily="2" charset="0"/>
              </a:rPr>
              <a:t>fHk’kd~AA</a:t>
            </a:r>
            <a:r>
              <a:rPr lang="en-IN" b="1" dirty="0" smtClean="0">
                <a:latin typeface="Kruti Dev 010" pitchFamily="2" charset="0"/>
              </a:rPr>
              <a:t> </a:t>
            </a:r>
            <a:r>
              <a:rPr lang="en-IN" dirty="0" smtClean="0">
                <a:latin typeface="Kruti Dev 010" pitchFamily="2" charset="0"/>
              </a:rPr>
              <a:t>----- p-</a:t>
            </a:r>
            <a:r>
              <a:rPr lang="en-IN" dirty="0" err="1" smtClean="0">
                <a:latin typeface="Kruti Dev 010" pitchFamily="2" charset="0"/>
              </a:rPr>
              <a:t>lq</a:t>
            </a:r>
            <a:r>
              <a:rPr lang="en-IN" dirty="0" smtClean="0">
                <a:latin typeface="Kruti Dev 010" pitchFamily="2" charset="0"/>
              </a:rPr>
              <a:t>- 22@3</a:t>
            </a:r>
            <a:endParaRPr lang="en-US" dirty="0" smtClean="0">
              <a:latin typeface="Kruti Dev 010" pitchFamily="2" charset="0"/>
            </a:endParaRPr>
          </a:p>
          <a:p>
            <a:pPr>
              <a:buNone/>
            </a:pPr>
            <a:r>
              <a:rPr lang="en-IN" b="1" dirty="0" smtClean="0">
                <a:latin typeface="Kruti Dev 010" pitchFamily="2" charset="0"/>
              </a:rPr>
              <a:t> </a:t>
            </a:r>
            <a:endParaRPr lang="en-US" dirty="0" smtClean="0">
              <a:latin typeface="Kruti Dev 010" pitchFamily="2" charset="0"/>
            </a:endParaRPr>
          </a:p>
          <a:p>
            <a:r>
              <a:rPr lang="en-IN" dirty="0" err="1" smtClean="0">
                <a:latin typeface="Kruti Dev 010" pitchFamily="2" charset="0"/>
              </a:rPr>
              <a:t>ya?kua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c`g.ka</a:t>
            </a:r>
            <a:r>
              <a:rPr lang="en-IN" dirty="0" smtClean="0">
                <a:latin typeface="Kruti Dev 010" pitchFamily="2" charset="0"/>
              </a:rPr>
              <a:t>] #{</a:t>
            </a:r>
            <a:r>
              <a:rPr lang="en-IN" dirty="0" err="1" smtClean="0">
                <a:latin typeface="Kruti Dev 010" pitchFamily="2" charset="0"/>
              </a:rPr>
              <a:t>k.ka</a:t>
            </a:r>
            <a:r>
              <a:rPr lang="en-IN" dirty="0" smtClean="0">
                <a:latin typeface="Kruti Dev 010" pitchFamily="2" charset="0"/>
              </a:rPr>
              <a:t>] </a:t>
            </a:r>
            <a:r>
              <a:rPr lang="en-IN" dirty="0" err="1" smtClean="0">
                <a:latin typeface="Kruti Dev 010" pitchFamily="2" charset="0"/>
              </a:rPr>
              <a:t>Lusgu</a:t>
            </a:r>
            <a:r>
              <a:rPr lang="en-IN" dirty="0" smtClean="0">
                <a:latin typeface="Kruti Dev 010" pitchFamily="2" charset="0"/>
              </a:rPr>
              <a:t>]a </a:t>
            </a:r>
            <a:r>
              <a:rPr lang="en-IN" dirty="0" err="1" smtClean="0">
                <a:latin typeface="Kruti Dev 010" pitchFamily="2" charset="0"/>
              </a:rPr>
              <a:t>Losnua</a:t>
            </a:r>
            <a:r>
              <a:rPr lang="en-IN" dirty="0" smtClean="0">
                <a:latin typeface="Kruti Dev 010" pitchFamily="2" charset="0"/>
              </a:rPr>
              <a:t>] </a:t>
            </a:r>
            <a:r>
              <a:rPr lang="en-IN" dirty="0" err="1" smtClean="0">
                <a:latin typeface="Kruti Dev 010" pitchFamily="2" charset="0"/>
              </a:rPr>
              <a:t>LraHku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gs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lgk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miØe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vkgs</a:t>
            </a:r>
            <a:r>
              <a:rPr lang="en-IN" dirty="0" smtClean="0">
                <a:latin typeface="Kruti Dev 010" pitchFamily="2" charset="0"/>
              </a:rPr>
              <a:t>- </a:t>
            </a:r>
            <a:endParaRPr lang="en-US" dirty="0" smtClean="0">
              <a:latin typeface="Kruti Dev 010" pitchFamily="2" charset="0"/>
            </a:endParaRPr>
          </a:p>
          <a:p>
            <a:pPr>
              <a:buNone/>
            </a:pPr>
            <a:endParaRPr lang="en-US" dirty="0" smtClean="0">
              <a:latin typeface="Kruti Dev 010" pitchFamily="2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Autofit/>
          </a:bodyPr>
          <a:lstStyle/>
          <a:p>
            <a:r>
              <a:rPr lang="en-IN" sz="3200" dirty="0" smtClean="0">
                <a:latin typeface="Kruti Dev 010" pitchFamily="2" charset="0"/>
              </a:rPr>
              <a:t> </a:t>
            </a:r>
            <a:r>
              <a:rPr lang="en-IN" sz="3200" b="1" dirty="0" err="1" smtClean="0">
                <a:latin typeface="Kruti Dev 010" pitchFamily="2" charset="0"/>
              </a:rPr>
              <a:t>pjdksDr</a:t>
            </a:r>
            <a:r>
              <a:rPr lang="en-IN" sz="3200" b="1" dirty="0" smtClean="0">
                <a:latin typeface="Kruti Dev 010" pitchFamily="2" charset="0"/>
              </a:rPr>
              <a:t> ‘</a:t>
            </a:r>
            <a:r>
              <a:rPr lang="en-IN" sz="3200" b="1" dirty="0" err="1" smtClean="0">
                <a:latin typeface="Kruti Dev 010" pitchFamily="2" charset="0"/>
              </a:rPr>
              <a:t>kM~fo</a:t>
            </a:r>
            <a:r>
              <a:rPr lang="en-IN" sz="3200" b="1" dirty="0" smtClean="0">
                <a:latin typeface="Kruti Dev 010" pitchFamily="2" charset="0"/>
              </a:rPr>
              <a:t>/</a:t>
            </a:r>
            <a:r>
              <a:rPr lang="en-IN" sz="3200" b="1" dirty="0" err="1" smtClean="0">
                <a:latin typeface="Kruti Dev 010" pitchFamily="2" charset="0"/>
              </a:rPr>
              <a:t>kksiØekpk</a:t>
            </a:r>
            <a:r>
              <a:rPr lang="en-IN" sz="3200" b="1" dirty="0" smtClean="0">
                <a:latin typeface="Kruti Dev 010" pitchFamily="2" charset="0"/>
              </a:rPr>
              <a:t> </a:t>
            </a:r>
            <a:r>
              <a:rPr lang="en-IN" sz="3200" b="1" dirty="0" err="1" smtClean="0">
                <a:latin typeface="Kruti Dev 010" pitchFamily="2" charset="0"/>
              </a:rPr>
              <a:t>lekos”k</a:t>
            </a:r>
            <a:r>
              <a:rPr lang="en-IN" sz="3200" b="1" dirty="0" smtClean="0">
                <a:latin typeface="Kruti Dev 010" pitchFamily="2" charset="0"/>
              </a:rPr>
              <a:t> ;k 2 </a:t>
            </a:r>
            <a:r>
              <a:rPr lang="en-IN" sz="3200" b="1" dirty="0" err="1" smtClean="0">
                <a:latin typeface="Kruti Dev 010" pitchFamily="2" charset="0"/>
              </a:rPr>
              <a:t>miØekr</a:t>
            </a:r>
            <a:r>
              <a:rPr lang="en-IN" sz="3200" b="1" dirty="0" smtClean="0">
                <a:latin typeface="Kruti Dev 010" pitchFamily="2" charset="0"/>
              </a:rPr>
              <a:t> </a:t>
            </a:r>
            <a:r>
              <a:rPr lang="en-IN" sz="3200" b="1" dirty="0" err="1" smtClean="0">
                <a:latin typeface="Kruti Dev 010" pitchFamily="2" charset="0"/>
              </a:rPr>
              <a:t>gksrs</a:t>
            </a:r>
            <a:endParaRPr lang="en-US" sz="3200" b="1" dirty="0">
              <a:latin typeface="Kruti Dev 01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763000" cy="4267200"/>
          </a:xfrm>
        </p:spPr>
        <p:txBody>
          <a:bodyPr numCol="4">
            <a:normAutofit fontScale="92500" lnSpcReduction="20000"/>
          </a:bodyPr>
          <a:lstStyle/>
          <a:p>
            <a:pPr>
              <a:buNone/>
            </a:pPr>
            <a:r>
              <a:rPr lang="en-IN" b="1" dirty="0" err="1" smtClean="0">
                <a:latin typeface="Kruti Dev 010" pitchFamily="2" charset="0"/>
              </a:rPr>
              <a:t>lariZ.k@c`g.ka</a:t>
            </a:r>
            <a:endParaRPr lang="en-US" b="1" dirty="0" smtClean="0">
              <a:latin typeface="Kruti Dev 010" pitchFamily="2" charset="0"/>
            </a:endParaRPr>
          </a:p>
          <a:p>
            <a:r>
              <a:rPr lang="en-IN" dirty="0" err="1" smtClean="0">
                <a:latin typeface="Kruti Dev 010" pitchFamily="2" charset="0"/>
              </a:rPr>
              <a:t>c`g.ka</a:t>
            </a:r>
            <a:endParaRPr lang="en-US" dirty="0" smtClean="0">
              <a:latin typeface="Kruti Dev 010" pitchFamily="2" charset="0"/>
            </a:endParaRPr>
          </a:p>
          <a:p>
            <a:r>
              <a:rPr lang="en-IN" dirty="0" err="1" smtClean="0">
                <a:latin typeface="Kruti Dev 010" pitchFamily="2" charset="0"/>
              </a:rPr>
              <a:t>LraHku</a:t>
            </a:r>
            <a:endParaRPr lang="en-US" dirty="0" smtClean="0">
              <a:latin typeface="Kruti Dev 010" pitchFamily="2" charset="0"/>
            </a:endParaRPr>
          </a:p>
          <a:p>
            <a:r>
              <a:rPr lang="en-IN" dirty="0" err="1" smtClean="0">
                <a:latin typeface="Kruti Dev 010" pitchFamily="2" charset="0"/>
              </a:rPr>
              <a:t>Lusgu</a:t>
            </a:r>
            <a:endParaRPr lang="en-US" dirty="0" smtClean="0">
              <a:latin typeface="Kruti Dev 010" pitchFamily="2" charset="0"/>
            </a:endParaRPr>
          </a:p>
          <a:p>
            <a:endParaRPr lang="en-IN" dirty="0" smtClean="0">
              <a:latin typeface="Kruti Dev 010" pitchFamily="2" charset="0"/>
            </a:endParaRPr>
          </a:p>
          <a:p>
            <a:endParaRPr lang="en-IN" dirty="0" smtClean="0">
              <a:latin typeface="Kruti Dev 010" pitchFamily="2" charset="0"/>
            </a:endParaRPr>
          </a:p>
          <a:p>
            <a:endParaRPr lang="en-IN" dirty="0" smtClean="0">
              <a:latin typeface="Kruti Dev 010" pitchFamily="2" charset="0"/>
            </a:endParaRPr>
          </a:p>
          <a:p>
            <a:endParaRPr lang="en-IN" dirty="0" smtClean="0">
              <a:latin typeface="Kruti Dev 010" pitchFamily="2" charset="0"/>
            </a:endParaRPr>
          </a:p>
          <a:p>
            <a:pPr>
              <a:buNone/>
            </a:pPr>
            <a:endParaRPr lang="en-IN" dirty="0" smtClean="0">
              <a:latin typeface="Kruti Dev 010" pitchFamily="2" charset="0"/>
            </a:endParaRPr>
          </a:p>
          <a:p>
            <a:pPr>
              <a:buNone/>
            </a:pPr>
            <a:endParaRPr lang="en-IN" dirty="0" smtClean="0">
              <a:latin typeface="Kruti Dev 010" pitchFamily="2" charset="0"/>
            </a:endParaRPr>
          </a:p>
          <a:p>
            <a:pPr>
              <a:buNone/>
            </a:pPr>
            <a:r>
              <a:rPr lang="en-IN" dirty="0" err="1" smtClean="0">
                <a:latin typeface="Kruti Dev 010" pitchFamily="2" charset="0"/>
              </a:rPr>
              <a:t>i`Foh</a:t>
            </a:r>
            <a:r>
              <a:rPr lang="en-IN" dirty="0" smtClean="0">
                <a:latin typeface="Kruti Dev 010" pitchFamily="2" charset="0"/>
              </a:rPr>
              <a:t>] </a:t>
            </a:r>
            <a:r>
              <a:rPr lang="en-IN" dirty="0" err="1" smtClean="0">
                <a:latin typeface="Kruti Dev 010" pitchFamily="2" charset="0"/>
              </a:rPr>
              <a:t>vki</a:t>
            </a:r>
            <a:endParaRPr lang="en-IN" dirty="0" smtClean="0">
              <a:latin typeface="Kruti Dev 010" pitchFamily="2" charset="0"/>
            </a:endParaRPr>
          </a:p>
          <a:p>
            <a:pPr>
              <a:buNone/>
            </a:pPr>
            <a:r>
              <a:rPr lang="en-IN" dirty="0" err="1" smtClean="0">
                <a:latin typeface="Kruti Dev 010" pitchFamily="2" charset="0"/>
              </a:rPr>
              <a:t>egkHkwr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iz</a:t>
            </a:r>
            <a:r>
              <a:rPr lang="en-IN" dirty="0" smtClean="0">
                <a:latin typeface="Kruti Dev 010" pitchFamily="2" charset="0"/>
              </a:rPr>
              <a:t>/</a:t>
            </a:r>
            <a:r>
              <a:rPr lang="en-IN" dirty="0" err="1" smtClean="0">
                <a:latin typeface="Kruti Dev 010" pitchFamily="2" charset="0"/>
              </a:rPr>
              <a:t>kku</a:t>
            </a:r>
            <a:r>
              <a:rPr lang="en-IN" dirty="0" smtClean="0">
                <a:latin typeface="Kruti Dev 010" pitchFamily="2" charset="0"/>
              </a:rPr>
              <a:t> </a:t>
            </a:r>
          </a:p>
          <a:p>
            <a:pPr>
              <a:buNone/>
            </a:pPr>
            <a:r>
              <a:rPr lang="en-IN" dirty="0" err="1" smtClean="0">
                <a:latin typeface="Kruti Dev 010" pitchFamily="2" charset="0"/>
              </a:rPr>
              <a:t>nzO;s</a:t>
            </a:r>
            <a:endParaRPr lang="en-IN" dirty="0" smtClean="0">
              <a:latin typeface="Kruti Dev 010" pitchFamily="2" charset="0"/>
            </a:endParaRPr>
          </a:p>
          <a:p>
            <a:pPr>
              <a:buNone/>
            </a:pPr>
            <a:endParaRPr lang="en-IN" dirty="0" smtClean="0">
              <a:latin typeface="Kruti Dev 010" pitchFamily="2" charset="0"/>
            </a:endParaRPr>
          </a:p>
          <a:p>
            <a:pPr>
              <a:buNone/>
            </a:pPr>
            <a:endParaRPr lang="en-IN" dirty="0" smtClean="0">
              <a:latin typeface="Kruti Dev 010" pitchFamily="2" charset="0"/>
            </a:endParaRPr>
          </a:p>
          <a:p>
            <a:pPr>
              <a:buNone/>
            </a:pPr>
            <a:endParaRPr lang="en-IN" dirty="0" smtClean="0">
              <a:latin typeface="Kruti Dev 010" pitchFamily="2" charset="0"/>
            </a:endParaRPr>
          </a:p>
          <a:p>
            <a:pPr>
              <a:buNone/>
            </a:pPr>
            <a:endParaRPr lang="en-IN" dirty="0" smtClean="0">
              <a:latin typeface="Kruti Dev 010" pitchFamily="2" charset="0"/>
            </a:endParaRPr>
          </a:p>
          <a:p>
            <a:pPr>
              <a:buNone/>
            </a:pPr>
            <a:endParaRPr lang="en-IN" dirty="0" smtClean="0">
              <a:latin typeface="Kruti Dev 010" pitchFamily="2" charset="0"/>
            </a:endParaRPr>
          </a:p>
          <a:p>
            <a:pPr>
              <a:buNone/>
            </a:pPr>
            <a:r>
              <a:rPr lang="en-IN" b="1" dirty="0" err="1" smtClean="0">
                <a:latin typeface="Kruti Dev 010" pitchFamily="2" charset="0"/>
              </a:rPr>
              <a:t>viriZ.k@ya?k.k</a:t>
            </a:r>
            <a:endParaRPr lang="en-US" b="1" dirty="0" smtClean="0">
              <a:latin typeface="Kruti Dev 010" pitchFamily="2" charset="0"/>
            </a:endParaRPr>
          </a:p>
          <a:p>
            <a:r>
              <a:rPr lang="en-IN" dirty="0" err="1" smtClean="0">
                <a:latin typeface="Kruti Dev 010" pitchFamily="2" charset="0"/>
              </a:rPr>
              <a:t>ya?kua</a:t>
            </a:r>
            <a:endParaRPr lang="en-US" dirty="0" smtClean="0">
              <a:latin typeface="Kruti Dev 010" pitchFamily="2" charset="0"/>
            </a:endParaRPr>
          </a:p>
          <a:p>
            <a:r>
              <a:rPr lang="en-IN" dirty="0" err="1" smtClean="0">
                <a:latin typeface="Kruti Dev 010" pitchFamily="2" charset="0"/>
              </a:rPr>
              <a:t>Losnu</a:t>
            </a:r>
            <a:endParaRPr lang="en-US" dirty="0" smtClean="0">
              <a:latin typeface="Kruti Dev 010" pitchFamily="2" charset="0"/>
            </a:endParaRPr>
          </a:p>
          <a:p>
            <a:r>
              <a:rPr lang="en-IN" dirty="0" smtClean="0">
                <a:latin typeface="Kruti Dev 010" pitchFamily="2" charset="0"/>
              </a:rPr>
              <a:t>#{</a:t>
            </a:r>
            <a:r>
              <a:rPr lang="en-IN" dirty="0" err="1" smtClean="0">
                <a:latin typeface="Kruti Dev 010" pitchFamily="2" charset="0"/>
              </a:rPr>
              <a:t>k.ka</a:t>
            </a:r>
            <a:endParaRPr lang="en-IN" dirty="0" smtClean="0">
              <a:latin typeface="Kruti Dev 010" pitchFamily="2" charset="0"/>
            </a:endParaRPr>
          </a:p>
          <a:p>
            <a:endParaRPr lang="en-IN" dirty="0" smtClean="0">
              <a:latin typeface="Kruti Dev 010" pitchFamily="2" charset="0"/>
            </a:endParaRPr>
          </a:p>
          <a:p>
            <a:endParaRPr lang="en-IN" dirty="0" smtClean="0">
              <a:latin typeface="Kruti Dev 010" pitchFamily="2" charset="0"/>
            </a:endParaRPr>
          </a:p>
          <a:p>
            <a:endParaRPr lang="en-IN" dirty="0" smtClean="0">
              <a:latin typeface="Kruti Dev 010" pitchFamily="2" charset="0"/>
            </a:endParaRPr>
          </a:p>
          <a:p>
            <a:endParaRPr lang="en-IN" dirty="0" smtClean="0">
              <a:latin typeface="Kruti Dev 010" pitchFamily="2" charset="0"/>
            </a:endParaRPr>
          </a:p>
          <a:p>
            <a:endParaRPr lang="en-IN" dirty="0" smtClean="0">
              <a:latin typeface="Kruti Dev 010" pitchFamily="2" charset="0"/>
            </a:endParaRPr>
          </a:p>
          <a:p>
            <a:pPr>
              <a:buNone/>
            </a:pPr>
            <a:endParaRPr lang="en-IN" dirty="0" smtClean="0">
              <a:latin typeface="Kruti Dev 010" pitchFamily="2" charset="0"/>
            </a:endParaRPr>
          </a:p>
          <a:p>
            <a:pPr>
              <a:buNone/>
            </a:pPr>
            <a:r>
              <a:rPr lang="en-IN" dirty="0" err="1" smtClean="0">
                <a:latin typeface="Kruti Dev 010" pitchFamily="2" charset="0"/>
              </a:rPr>
              <a:t>rst</a:t>
            </a:r>
            <a:r>
              <a:rPr lang="en-IN" dirty="0" smtClean="0">
                <a:latin typeface="Kruti Dev 010" pitchFamily="2" charset="0"/>
              </a:rPr>
              <a:t>] </a:t>
            </a:r>
            <a:r>
              <a:rPr lang="en-IN" dirty="0" err="1" smtClean="0">
                <a:latin typeface="Kruti Dev 010" pitchFamily="2" charset="0"/>
              </a:rPr>
              <a:t>ok;q</a:t>
            </a:r>
            <a:r>
              <a:rPr lang="en-IN" dirty="0" smtClean="0">
                <a:latin typeface="Kruti Dev 010" pitchFamily="2" charset="0"/>
              </a:rPr>
              <a:t>]</a:t>
            </a:r>
          </a:p>
          <a:p>
            <a:pPr>
              <a:buNone/>
            </a:pPr>
            <a:r>
              <a:rPr lang="en-IN" dirty="0" err="1" smtClean="0">
                <a:latin typeface="Kruti Dev 010" pitchFamily="2" charset="0"/>
              </a:rPr>
              <a:t>vkdk”k</a:t>
            </a:r>
            <a:endParaRPr lang="en-IN" dirty="0" smtClean="0">
              <a:latin typeface="Kruti Dev 010" pitchFamily="2" charset="0"/>
            </a:endParaRPr>
          </a:p>
          <a:p>
            <a:pPr>
              <a:buNone/>
            </a:pPr>
            <a:r>
              <a:rPr lang="en-IN" dirty="0" err="1" smtClean="0">
                <a:latin typeface="Kruti Dev 010" pitchFamily="2" charset="0"/>
              </a:rPr>
              <a:t>egkHkwr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iz</a:t>
            </a:r>
            <a:r>
              <a:rPr lang="en-IN" dirty="0" smtClean="0">
                <a:latin typeface="Kruti Dev 010" pitchFamily="2" charset="0"/>
              </a:rPr>
              <a:t>/</a:t>
            </a:r>
            <a:r>
              <a:rPr lang="en-IN" dirty="0" err="1" smtClean="0">
                <a:latin typeface="Kruti Dev 010" pitchFamily="2" charset="0"/>
              </a:rPr>
              <a:t>kku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nzO;s</a:t>
            </a:r>
            <a:endParaRPr lang="en-IN" dirty="0" smtClean="0">
              <a:latin typeface="Kruti Dev 010" pitchFamily="2" charset="0"/>
            </a:endParaRPr>
          </a:p>
          <a:p>
            <a:endParaRPr lang="en-IN" dirty="0" smtClean="0">
              <a:latin typeface="Kruti Dev 010" pitchFamily="2" charset="0"/>
            </a:endParaRPr>
          </a:p>
          <a:p>
            <a:pPr>
              <a:buNone/>
            </a:pPr>
            <a:endParaRPr lang="en-US" dirty="0">
              <a:latin typeface="Kruti Dev 010" pitchFamily="2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 err="1" smtClean="0">
                <a:latin typeface="Kruti Dev 010" pitchFamily="2" charset="0"/>
              </a:rPr>
              <a:t>c`g.ka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err="1" smtClean="0">
                <a:latin typeface="Kruti Dev 010" pitchFamily="2" charset="0"/>
              </a:rPr>
              <a:t>O;k</a:t>
            </a:r>
            <a:r>
              <a:rPr lang="en-US" b="1" dirty="0" smtClean="0">
                <a:latin typeface="Kruti Dev 010" pitchFamily="2" charset="0"/>
              </a:rPr>
              <a:t>[;k</a:t>
            </a:r>
            <a:r>
              <a:rPr lang="en-US" dirty="0" smtClean="0">
                <a:latin typeface="Kruti Dev 010" pitchFamily="2" charset="0"/>
              </a:rPr>
              <a:t> % </a:t>
            </a:r>
            <a:r>
              <a:rPr lang="en-US" b="1" dirty="0" err="1" smtClean="0">
                <a:latin typeface="Kruti Dev 010" pitchFamily="2" charset="0"/>
              </a:rPr>
              <a:t>c`gRoa</a:t>
            </a:r>
            <a:r>
              <a:rPr lang="en-US" b="1" dirty="0" smtClean="0">
                <a:latin typeface="Kruti Dev 010" pitchFamily="2" charset="0"/>
              </a:rPr>
              <a:t> ;r~ “</a:t>
            </a:r>
            <a:r>
              <a:rPr lang="en-US" b="1" dirty="0" err="1" smtClean="0">
                <a:latin typeface="Kruti Dev 010" pitchFamily="2" charset="0"/>
              </a:rPr>
              <a:t>kkjhjL</a:t>
            </a:r>
            <a:r>
              <a:rPr lang="en-US" b="1" dirty="0" smtClean="0">
                <a:latin typeface="Kruti Dev 010" pitchFamily="2" charset="0"/>
              </a:rPr>
              <a:t>; </a:t>
            </a:r>
            <a:r>
              <a:rPr lang="en-US" b="1" dirty="0" err="1" smtClean="0">
                <a:latin typeface="Kruti Dev 010" pitchFamily="2" charset="0"/>
              </a:rPr>
              <a:t>tu;sr</a:t>
            </a:r>
            <a:r>
              <a:rPr lang="en-US" b="1" dirty="0" smtClean="0">
                <a:latin typeface="Kruti Dev 010" pitchFamily="2" charset="0"/>
              </a:rPr>
              <a:t>~ </a:t>
            </a:r>
            <a:r>
              <a:rPr lang="en-US" b="1" dirty="0" err="1" smtClean="0">
                <a:latin typeface="Kruti Dev 010" pitchFamily="2" charset="0"/>
              </a:rPr>
              <a:t>rr</a:t>
            </a:r>
            <a:r>
              <a:rPr lang="en-US" b="1" dirty="0" smtClean="0">
                <a:latin typeface="Kruti Dev 010" pitchFamily="2" charset="0"/>
              </a:rPr>
              <a:t>~ </a:t>
            </a:r>
            <a:r>
              <a:rPr lang="en-US" b="1" dirty="0" err="1" smtClean="0">
                <a:latin typeface="Kruti Dev 010" pitchFamily="2" charset="0"/>
              </a:rPr>
              <a:t>c`g.kaA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dirty="0" smtClean="0">
                <a:latin typeface="Kruti Dev 010" pitchFamily="2" charset="0"/>
              </a:rPr>
              <a:t>------</a:t>
            </a:r>
          </a:p>
          <a:p>
            <a:pPr algn="r">
              <a:buNone/>
            </a:pPr>
            <a:r>
              <a:rPr lang="en-US" dirty="0" smtClean="0">
                <a:latin typeface="Kruti Dev 010" pitchFamily="2" charset="0"/>
              </a:rPr>
              <a:t>p-</a:t>
            </a:r>
            <a:r>
              <a:rPr lang="en-US" dirty="0" err="1" smtClean="0">
                <a:latin typeface="Kruti Dev 010" pitchFamily="2" charset="0"/>
              </a:rPr>
              <a:t>lq</a:t>
            </a:r>
            <a:r>
              <a:rPr lang="en-US" dirty="0" smtClean="0">
                <a:latin typeface="Kruti Dev 010" pitchFamily="2" charset="0"/>
              </a:rPr>
              <a:t>- 22@10</a:t>
            </a:r>
          </a:p>
          <a:p>
            <a:r>
              <a:rPr lang="en-US" dirty="0" smtClean="0">
                <a:latin typeface="Kruti Dev 010" pitchFamily="2" charset="0"/>
              </a:rPr>
              <a:t>“</a:t>
            </a:r>
            <a:r>
              <a:rPr lang="en-US" dirty="0" err="1" smtClean="0">
                <a:latin typeface="Kruti Dev 010" pitchFamily="2" charset="0"/>
              </a:rPr>
              <a:t>kjhjkph</a:t>
            </a:r>
            <a:r>
              <a:rPr lang="en-US" dirty="0" smtClean="0">
                <a:latin typeface="Kruti Dev 010" pitchFamily="2" charset="0"/>
              </a:rPr>
              <a:t> o`/</a:t>
            </a:r>
            <a:r>
              <a:rPr lang="en-US" dirty="0" err="1" smtClean="0">
                <a:latin typeface="Kruti Dev 010" pitchFamily="2" charset="0"/>
              </a:rPr>
              <a:t>nh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gksrs</a:t>
            </a:r>
            <a:r>
              <a:rPr lang="en-US" dirty="0" smtClean="0">
                <a:latin typeface="Kruti Dev 010" pitchFamily="2" charset="0"/>
              </a:rPr>
              <a:t>] /</a:t>
            </a:r>
            <a:r>
              <a:rPr lang="en-US" dirty="0" err="1" smtClean="0">
                <a:latin typeface="Kruti Dev 010" pitchFamily="2" charset="0"/>
              </a:rPr>
              <a:t>kkarqps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iks’k.k</a:t>
            </a:r>
            <a:r>
              <a:rPr lang="en-US" dirty="0" smtClean="0">
                <a:latin typeface="Kruti Dev 010" pitchFamily="2" charset="0"/>
              </a:rPr>
              <a:t> o ok&lt; </a:t>
            </a:r>
            <a:r>
              <a:rPr lang="en-US" dirty="0" err="1" smtClean="0">
                <a:latin typeface="Kruti Dev 010" pitchFamily="2" charset="0"/>
              </a:rPr>
              <a:t>gksrs</a:t>
            </a:r>
            <a:r>
              <a:rPr lang="en-US" dirty="0" smtClean="0">
                <a:latin typeface="Kruti Dev 010" pitchFamily="2" charset="0"/>
              </a:rPr>
              <a:t>-  </a:t>
            </a:r>
          </a:p>
          <a:p>
            <a:r>
              <a:rPr lang="en-US" dirty="0" smtClean="0">
                <a:latin typeface="Kruti Dev 010" pitchFamily="2" charset="0"/>
              </a:rPr>
              <a:t>“</a:t>
            </a:r>
            <a:r>
              <a:rPr lang="en-US" dirty="0" err="1" smtClean="0">
                <a:latin typeface="Kruti Dev 010" pitchFamily="2" charset="0"/>
              </a:rPr>
              <a:t>kjhjke</a:t>
            </a:r>
            <a:r>
              <a:rPr lang="en-US" dirty="0" smtClean="0">
                <a:latin typeface="Kruti Dev 010" pitchFamily="2" charset="0"/>
              </a:rPr>
              <a:t>/;s </a:t>
            </a:r>
            <a:r>
              <a:rPr lang="en-US" dirty="0" err="1" smtClean="0">
                <a:latin typeface="Kruti Dev 010" pitchFamily="2" charset="0"/>
              </a:rPr>
              <a:t>LFkwyrk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fuekZ.k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gksrs</a:t>
            </a:r>
            <a:r>
              <a:rPr lang="en-US" dirty="0" smtClean="0">
                <a:latin typeface="Kruti Dev 010" pitchFamily="2" charset="0"/>
              </a:rPr>
              <a:t> </a:t>
            </a:r>
          </a:p>
          <a:p>
            <a:r>
              <a:rPr lang="en-US" dirty="0" err="1" smtClean="0">
                <a:latin typeface="Kruti Dev 010" pitchFamily="2" charset="0"/>
              </a:rPr>
              <a:t>cyo</a:t>
            </a:r>
            <a:r>
              <a:rPr lang="en-US" dirty="0" smtClean="0">
                <a:latin typeface="Kruti Dev 010" pitchFamily="2" charset="0"/>
              </a:rPr>
              <a:t>`/</a:t>
            </a:r>
            <a:r>
              <a:rPr lang="en-US" dirty="0" err="1" smtClean="0">
                <a:latin typeface="Kruti Dev 010" pitchFamily="2" charset="0"/>
              </a:rPr>
              <a:t>nh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gksrs</a:t>
            </a:r>
            <a:r>
              <a:rPr lang="en-US" dirty="0" smtClean="0">
                <a:latin typeface="Kruti Dev 010" pitchFamily="2" charset="0"/>
              </a:rPr>
              <a:t> </a:t>
            </a:r>
          </a:p>
          <a:p>
            <a:r>
              <a:rPr lang="en-US" dirty="0" err="1" smtClean="0">
                <a:latin typeface="Kruti Dev 010" pitchFamily="2" charset="0"/>
              </a:rPr>
              <a:t>lar`Irh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gksrs</a:t>
            </a:r>
            <a:r>
              <a:rPr lang="en-US" dirty="0" smtClean="0">
                <a:latin typeface="Kruti Dev 010" pitchFamily="2" charset="0"/>
              </a:rPr>
              <a:t>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atin typeface="Kruti Dev 010" pitchFamily="2" charset="0"/>
              </a:rPr>
              <a:t>c`g.ka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miØeklkBh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egRoiq.kZ</a:t>
            </a:r>
            <a:r>
              <a:rPr lang="en-US" b="1" dirty="0" smtClean="0">
                <a:latin typeface="Kruti Dev 010" pitchFamily="2" charset="0"/>
              </a:rPr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>
                <a:latin typeface="Kruti Dev 010" pitchFamily="2" charset="0"/>
              </a:rPr>
              <a:t>1½ 	</a:t>
            </a:r>
            <a:r>
              <a:rPr lang="en-US" dirty="0" err="1" smtClean="0">
                <a:latin typeface="Kruti Dev 010" pitchFamily="2" charset="0"/>
              </a:rPr>
              <a:t>leku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nzO;kaph</a:t>
            </a:r>
            <a:r>
              <a:rPr lang="en-US" dirty="0" smtClean="0">
                <a:latin typeface="Kruti Dev 010" pitchFamily="2" charset="0"/>
              </a:rPr>
              <a:t> ;</a:t>
            </a:r>
            <a:r>
              <a:rPr lang="en-US" dirty="0" err="1" smtClean="0">
                <a:latin typeface="Kruti Dev 010" pitchFamily="2" charset="0"/>
              </a:rPr>
              <a:t>kstuk</a:t>
            </a:r>
            <a:r>
              <a:rPr lang="en-US" dirty="0" smtClean="0">
                <a:latin typeface="Kruti Dev 010" pitchFamily="2" charset="0"/>
              </a:rPr>
              <a:t>] </a:t>
            </a:r>
            <a:r>
              <a:rPr lang="en-US" dirty="0" err="1" smtClean="0">
                <a:latin typeface="Kruti Dev 010" pitchFamily="2" charset="0"/>
              </a:rPr>
              <a:t>leku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nzO</a:t>
            </a:r>
            <a:r>
              <a:rPr lang="en-US" dirty="0" smtClean="0">
                <a:latin typeface="Kruti Dev 010" pitchFamily="2" charset="0"/>
              </a:rPr>
              <a:t>; </a:t>
            </a:r>
            <a:r>
              <a:rPr lang="en-US" dirty="0" err="1" smtClean="0">
                <a:latin typeface="Kruti Dev 010" pitchFamily="2" charset="0"/>
              </a:rPr>
              <a:t>xq.kdeZ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inkFkkZaph</a:t>
            </a:r>
            <a:r>
              <a:rPr lang="en-US" dirty="0" smtClean="0">
                <a:latin typeface="Kruti Dev 010" pitchFamily="2" charset="0"/>
              </a:rPr>
              <a:t> 	;</a:t>
            </a:r>
            <a:r>
              <a:rPr lang="en-US" dirty="0" err="1" smtClean="0">
                <a:latin typeface="Kruti Dev 010" pitchFamily="2" charset="0"/>
              </a:rPr>
              <a:t>kstuk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dj.ks</a:t>
            </a:r>
            <a:r>
              <a:rPr lang="en-US" dirty="0" smtClean="0">
                <a:latin typeface="Kruti Dev 010" pitchFamily="2" charset="0"/>
              </a:rPr>
              <a:t>- </a:t>
            </a:r>
          </a:p>
          <a:p>
            <a:pPr>
              <a:buNone/>
            </a:pPr>
            <a:r>
              <a:rPr lang="en-US" dirty="0" smtClean="0">
                <a:latin typeface="Kruti Dev 010" pitchFamily="2" charset="0"/>
              </a:rPr>
              <a:t>2½ 	</a:t>
            </a:r>
            <a:r>
              <a:rPr lang="en-US" dirty="0" err="1" smtClean="0">
                <a:latin typeface="Kruti Dev 010" pitchFamily="2" charset="0"/>
              </a:rPr>
              <a:t>tkBjkfXu</a:t>
            </a:r>
            <a:r>
              <a:rPr lang="en-US" dirty="0" smtClean="0">
                <a:latin typeface="Kruti Dev 010" pitchFamily="2" charset="0"/>
              </a:rPr>
              <a:t>] /</a:t>
            </a:r>
            <a:r>
              <a:rPr lang="en-US" dirty="0" err="1" smtClean="0">
                <a:latin typeface="Kruti Dev 010" pitchFamily="2" charset="0"/>
              </a:rPr>
              <a:t>kkRofXu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izkd`r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vl.ks</a:t>
            </a:r>
            <a:r>
              <a:rPr lang="en-US" dirty="0" smtClean="0">
                <a:latin typeface="Kruti Dev 010" pitchFamily="2" charset="0"/>
              </a:rPr>
              <a:t> </a:t>
            </a:r>
          </a:p>
          <a:p>
            <a:pPr>
              <a:buNone/>
            </a:pPr>
            <a:r>
              <a:rPr lang="en-US" dirty="0" smtClean="0">
                <a:latin typeface="Kruti Dev 010" pitchFamily="2" charset="0"/>
              </a:rPr>
              <a:t>3½	 	L=</a:t>
            </a:r>
            <a:r>
              <a:rPr lang="en-US" dirty="0" err="1" smtClean="0">
                <a:latin typeface="Kruti Dev 010" pitchFamily="2" charset="0"/>
              </a:rPr>
              <a:t>ksrl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dk;Z</a:t>
            </a:r>
            <a:r>
              <a:rPr lang="en-US" dirty="0" smtClean="0">
                <a:latin typeface="Kruti Dev 010" pitchFamily="2" charset="0"/>
              </a:rPr>
              <a:t>{</a:t>
            </a:r>
            <a:r>
              <a:rPr lang="en-US" dirty="0" err="1" smtClean="0">
                <a:latin typeface="Kruti Dev 010" pitchFamily="2" charset="0"/>
              </a:rPr>
              <a:t>ke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vl.ks</a:t>
            </a:r>
            <a:r>
              <a:rPr lang="en-US" dirty="0" smtClean="0">
                <a:latin typeface="Kruti Dev 010" pitchFamily="2" charset="0"/>
              </a:rPr>
              <a:t>] </a:t>
            </a:r>
            <a:r>
              <a:rPr lang="en-US" dirty="0" err="1" smtClean="0">
                <a:latin typeface="Kruti Dev 010" pitchFamily="2" charset="0"/>
              </a:rPr>
              <a:t>vkgkj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jl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okgd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izukY;k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dk;Z</a:t>
            </a:r>
            <a:r>
              <a:rPr lang="en-US" dirty="0" smtClean="0">
                <a:latin typeface="Kruti Dev 010" pitchFamily="2" charset="0"/>
              </a:rPr>
              <a:t>{</a:t>
            </a:r>
            <a:r>
              <a:rPr lang="en-US" dirty="0" err="1" smtClean="0">
                <a:latin typeface="Kruti Dev 010" pitchFamily="2" charset="0"/>
              </a:rPr>
              <a:t>ke</a:t>
            </a:r>
            <a:r>
              <a:rPr lang="en-US" dirty="0" smtClean="0">
                <a:latin typeface="Kruti Dev 010" pitchFamily="2" charset="0"/>
              </a:rPr>
              <a:t> 	</a:t>
            </a:r>
            <a:r>
              <a:rPr lang="en-US" dirty="0" err="1" smtClean="0">
                <a:latin typeface="Kruti Dev 010" pitchFamily="2" charset="0"/>
              </a:rPr>
              <a:t>vl.ks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xjtsps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vkgs</a:t>
            </a:r>
            <a:r>
              <a:rPr lang="en-US" dirty="0" smtClean="0">
                <a:latin typeface="Kruti Dev 010" pitchFamily="2" charset="0"/>
              </a:rPr>
              <a:t>- </a:t>
            </a:r>
          </a:p>
          <a:p>
            <a:pPr>
              <a:buNone/>
            </a:pPr>
            <a:r>
              <a:rPr lang="en-US" dirty="0" smtClean="0">
                <a:latin typeface="Kruti Dev 010" pitchFamily="2" charset="0"/>
              </a:rPr>
              <a:t>4½ 	;</a:t>
            </a:r>
            <a:r>
              <a:rPr lang="en-US" dirty="0" err="1" smtClean="0">
                <a:latin typeface="Kruti Dev 010" pitchFamily="2" charset="0"/>
              </a:rPr>
              <a:t>ksX</a:t>
            </a:r>
            <a:r>
              <a:rPr lang="en-US" dirty="0" smtClean="0">
                <a:latin typeface="Kruti Dev 010" pitchFamily="2" charset="0"/>
              </a:rPr>
              <a:t>; “</a:t>
            </a:r>
            <a:r>
              <a:rPr lang="en-US" dirty="0" err="1" smtClean="0">
                <a:latin typeface="Kruti Dev 010" pitchFamily="2" charset="0"/>
              </a:rPr>
              <a:t>kjhjcy</a:t>
            </a:r>
            <a:r>
              <a:rPr lang="en-US" dirty="0" smtClean="0">
                <a:latin typeface="Kruti Dev 010" pitchFamily="2" charset="0"/>
              </a:rPr>
              <a:t>] </a:t>
            </a:r>
            <a:r>
              <a:rPr lang="en-US" dirty="0" err="1" smtClean="0">
                <a:latin typeface="Kruti Dev 010" pitchFamily="2" charset="0"/>
              </a:rPr>
              <a:t>O;k</a:t>
            </a:r>
            <a:r>
              <a:rPr lang="en-US" dirty="0" smtClean="0">
                <a:latin typeface="Kruti Dev 010" pitchFamily="2" charset="0"/>
              </a:rPr>
              <a:t>/</a:t>
            </a:r>
            <a:r>
              <a:rPr lang="en-US" dirty="0" err="1" smtClean="0">
                <a:latin typeface="Kruti Dev 010" pitchFamily="2" charset="0"/>
              </a:rPr>
              <a:t>kh</a:t>
            </a:r>
            <a:r>
              <a:rPr lang="en-US" dirty="0" smtClean="0">
                <a:latin typeface="Kruti Dev 010" pitchFamily="2" charset="0"/>
              </a:rPr>
              <a:t>{</a:t>
            </a:r>
            <a:r>
              <a:rPr lang="en-US" dirty="0" err="1" smtClean="0">
                <a:latin typeface="Kruti Dev 010" pitchFamily="2" charset="0"/>
              </a:rPr>
              <a:t>keRo</a:t>
            </a:r>
            <a:r>
              <a:rPr lang="en-US" dirty="0" smtClean="0">
                <a:latin typeface="Kruti Dev 010" pitchFamily="2" charset="0"/>
              </a:rPr>
              <a:t>] </a:t>
            </a:r>
            <a:r>
              <a:rPr lang="en-US" dirty="0" err="1" smtClean="0">
                <a:latin typeface="Kruti Dev 010" pitchFamily="2" charset="0"/>
              </a:rPr>
              <a:t>rk#.;j</a:t>
            </a:r>
            <a:r>
              <a:rPr lang="en-US" dirty="0" smtClean="0">
                <a:latin typeface="Kruti Dev 010" pitchFamily="2" charset="0"/>
              </a:rPr>
              <a:t>{</a:t>
            </a:r>
            <a:r>
              <a:rPr lang="en-US" dirty="0" err="1" smtClean="0">
                <a:latin typeface="Kruti Dev 010" pitchFamily="2" charset="0"/>
              </a:rPr>
              <a:t>k.k</a:t>
            </a:r>
            <a:r>
              <a:rPr lang="en-US" dirty="0" smtClean="0">
                <a:latin typeface="Kruti Dev 010" pitchFamily="2" charset="0"/>
              </a:rPr>
              <a:t>] </a:t>
            </a:r>
            <a:r>
              <a:rPr lang="en-US" dirty="0" err="1" smtClean="0">
                <a:latin typeface="Kruti Dev 010" pitchFamily="2" charset="0"/>
              </a:rPr>
              <a:t>jlknh</a:t>
            </a:r>
            <a:r>
              <a:rPr lang="en-US" dirty="0" smtClean="0">
                <a:latin typeface="Kruti Dev 010" pitchFamily="2" charset="0"/>
              </a:rPr>
              <a:t>/</a:t>
            </a:r>
            <a:r>
              <a:rPr lang="en-US" dirty="0" err="1" smtClean="0">
                <a:latin typeface="Kruti Dev 010" pitchFamily="2" charset="0"/>
              </a:rPr>
              <a:t>kkrq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lkS’Bo</a:t>
            </a:r>
            <a:r>
              <a:rPr lang="en-US" dirty="0" smtClean="0">
                <a:latin typeface="Kruti Dev 010" pitchFamily="2" charset="0"/>
              </a:rPr>
              <a:t> 	</a:t>
            </a:r>
            <a:r>
              <a:rPr lang="en-US" dirty="0" err="1" smtClean="0">
                <a:latin typeface="Kruti Dev 010" pitchFamily="2" charset="0"/>
              </a:rPr>
              <a:t>vl.ks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xjtsps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vkgs</a:t>
            </a:r>
            <a:r>
              <a:rPr lang="en-US" dirty="0" smtClean="0">
                <a:latin typeface="Kruti Dev 010" pitchFamily="2" charset="0"/>
              </a:rPr>
              <a:t>-  </a:t>
            </a:r>
          </a:p>
          <a:p>
            <a:pPr>
              <a:buNone/>
            </a:pPr>
            <a:r>
              <a:rPr lang="en-US" dirty="0" smtClean="0">
                <a:latin typeface="Kruti Dev 010" pitchFamily="2" charset="0"/>
              </a:rPr>
              <a:t>5½ 	</a:t>
            </a:r>
            <a:r>
              <a:rPr lang="en-US" dirty="0" err="1" smtClean="0">
                <a:latin typeface="Kruti Dev 010" pitchFamily="2" charset="0"/>
              </a:rPr>
              <a:t>nks’k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O;kikj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izkd`r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vl.ks</a:t>
            </a:r>
            <a:endParaRPr lang="en-US" dirty="0" smtClean="0">
              <a:latin typeface="Kruti Dev 010" pitchFamily="2" charset="0"/>
            </a:endParaRPr>
          </a:p>
          <a:p>
            <a:pPr>
              <a:buNone/>
            </a:pPr>
            <a:r>
              <a:rPr lang="en-US" dirty="0" smtClean="0">
                <a:latin typeface="Kruti Dev 010" pitchFamily="2" charset="0"/>
              </a:rPr>
              <a:t>6½ 	</a:t>
            </a:r>
            <a:r>
              <a:rPr lang="en-US" dirty="0" err="1" smtClean="0">
                <a:latin typeface="Kruti Dev 010" pitchFamily="2" charset="0"/>
              </a:rPr>
              <a:t>vuqdqy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dQ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nks’k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vl.ks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xjtsps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vkgs</a:t>
            </a:r>
            <a:r>
              <a:rPr lang="en-US" dirty="0" smtClean="0">
                <a:latin typeface="Kruti Dev 010" pitchFamily="2" charset="0"/>
              </a:rPr>
              <a:t>-</a:t>
            </a:r>
          </a:p>
          <a:p>
            <a:pPr>
              <a:buNone/>
            </a:pPr>
            <a:endParaRPr lang="en-US" dirty="0" smtClean="0">
              <a:latin typeface="Kruti Dev 010" pitchFamily="2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IN" b="1" dirty="0" err="1" smtClean="0">
                <a:latin typeface="Kruti Dev 010" pitchFamily="2" charset="0"/>
              </a:rPr>
              <a:t>c`g.ka</a:t>
            </a:r>
            <a:r>
              <a:rPr lang="en-IN" b="1" dirty="0" smtClean="0">
                <a:latin typeface="Kruti Dev 010" pitchFamily="2" charset="0"/>
              </a:rPr>
              <a:t> </a:t>
            </a:r>
            <a:r>
              <a:rPr lang="en-IN" b="1" dirty="0" err="1" smtClean="0">
                <a:latin typeface="Kruti Dev 010" pitchFamily="2" charset="0"/>
              </a:rPr>
              <a:t>nzO;kps</a:t>
            </a:r>
            <a:r>
              <a:rPr lang="en-IN" b="1" dirty="0" smtClean="0">
                <a:latin typeface="Kruti Dev 010" pitchFamily="2" charset="0"/>
              </a:rPr>
              <a:t> </a:t>
            </a:r>
            <a:r>
              <a:rPr lang="en-IN" b="1" dirty="0" err="1" smtClean="0">
                <a:latin typeface="Kruti Dev 010" pitchFamily="2" charset="0"/>
              </a:rPr>
              <a:t>xq.k</a:t>
            </a:r>
            <a:r>
              <a:rPr lang="en-IN" b="1" dirty="0" smtClean="0">
                <a:latin typeface="Kruti Dev 010" pitchFamily="2" charset="0"/>
              </a:rPr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610600" cy="13716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IN" b="1" dirty="0" err="1" smtClean="0">
                <a:latin typeface="Kruti Dev 010" pitchFamily="2" charset="0"/>
              </a:rPr>
              <a:t>xq</a:t>
            </a:r>
            <a:r>
              <a:rPr lang="en-IN" b="1" dirty="0" smtClean="0">
                <a:latin typeface="Kruti Dev 010" pitchFamily="2" charset="0"/>
              </a:rPr>
              <a:t># “</a:t>
            </a:r>
            <a:r>
              <a:rPr lang="en-IN" b="1" dirty="0" err="1" smtClean="0">
                <a:latin typeface="Kruti Dev 010" pitchFamily="2" charset="0"/>
              </a:rPr>
              <a:t>khra</a:t>
            </a:r>
            <a:r>
              <a:rPr lang="en-IN" b="1" dirty="0" smtClean="0">
                <a:latin typeface="Kruti Dev 010" pitchFamily="2" charset="0"/>
              </a:rPr>
              <a:t> </a:t>
            </a:r>
            <a:r>
              <a:rPr lang="en-IN" b="1" dirty="0" err="1" smtClean="0">
                <a:latin typeface="Kruti Dev 010" pitchFamily="2" charset="0"/>
              </a:rPr>
              <a:t>e`nq</a:t>
            </a:r>
            <a:r>
              <a:rPr lang="en-IN" b="1" dirty="0" smtClean="0">
                <a:latin typeface="Kruti Dev 010" pitchFamily="2" charset="0"/>
              </a:rPr>
              <a:t> </a:t>
            </a:r>
            <a:r>
              <a:rPr lang="en-IN" b="1" dirty="0" err="1" smtClean="0">
                <a:latin typeface="Kruti Dev 010" pitchFamily="2" charset="0"/>
              </a:rPr>
              <a:t>fLuX</a:t>
            </a:r>
            <a:r>
              <a:rPr lang="en-IN" b="1" dirty="0" smtClean="0">
                <a:latin typeface="Kruti Dev 010" pitchFamily="2" charset="0"/>
              </a:rPr>
              <a:t>/ka </a:t>
            </a:r>
            <a:r>
              <a:rPr lang="en-IN" b="1" dirty="0" err="1" smtClean="0">
                <a:latin typeface="Kruti Dev 010" pitchFamily="2" charset="0"/>
              </a:rPr>
              <a:t>cgya</a:t>
            </a:r>
            <a:r>
              <a:rPr lang="en-IN" b="1" dirty="0" smtClean="0">
                <a:latin typeface="Kruti Dev 010" pitchFamily="2" charset="0"/>
              </a:rPr>
              <a:t> </a:t>
            </a:r>
            <a:r>
              <a:rPr lang="en-IN" b="1" dirty="0" err="1" smtClean="0">
                <a:latin typeface="Kruti Dev 010" pitchFamily="2" charset="0"/>
              </a:rPr>
              <a:t>LFkwyfifPNyaA</a:t>
            </a:r>
            <a:endParaRPr lang="en-US" dirty="0" smtClean="0">
              <a:latin typeface="Kruti Dev 010" pitchFamily="2" charset="0"/>
            </a:endParaRPr>
          </a:p>
          <a:p>
            <a:pPr>
              <a:buNone/>
            </a:pPr>
            <a:r>
              <a:rPr lang="en-IN" b="1" dirty="0" err="1" smtClean="0">
                <a:latin typeface="Kruti Dev 010" pitchFamily="2" charset="0"/>
              </a:rPr>
              <a:t>izk;ks</a:t>
            </a:r>
            <a:r>
              <a:rPr lang="en-IN" b="1" dirty="0" smtClean="0">
                <a:latin typeface="Kruti Dev 010" pitchFamily="2" charset="0"/>
              </a:rPr>
              <a:t> </a:t>
            </a:r>
            <a:r>
              <a:rPr lang="en-IN" b="1" dirty="0" err="1" smtClean="0">
                <a:latin typeface="Kruti Dev 010" pitchFamily="2" charset="0"/>
              </a:rPr>
              <a:t>ean</a:t>
            </a:r>
            <a:r>
              <a:rPr lang="en-IN" b="1" dirty="0" smtClean="0">
                <a:latin typeface="Kruti Dev 010" pitchFamily="2" charset="0"/>
              </a:rPr>
              <a:t> </a:t>
            </a:r>
            <a:r>
              <a:rPr lang="en-IN" b="1" dirty="0" err="1" smtClean="0">
                <a:latin typeface="Kruti Dev 010" pitchFamily="2" charset="0"/>
              </a:rPr>
              <a:t>fLFkja</a:t>
            </a:r>
            <a:r>
              <a:rPr lang="en-IN" b="1" dirty="0" smtClean="0">
                <a:latin typeface="Kruti Dev 010" pitchFamily="2" charset="0"/>
              </a:rPr>
              <a:t> “y{</a:t>
            </a:r>
            <a:r>
              <a:rPr lang="en-IN" b="1" dirty="0" err="1" smtClean="0">
                <a:latin typeface="Kruti Dev 010" pitchFamily="2" charset="0"/>
              </a:rPr>
              <a:t>k.ka</a:t>
            </a:r>
            <a:r>
              <a:rPr lang="en-IN" b="1" dirty="0" smtClean="0">
                <a:latin typeface="Kruti Dev 010" pitchFamily="2" charset="0"/>
              </a:rPr>
              <a:t> </a:t>
            </a:r>
            <a:r>
              <a:rPr lang="en-IN" b="1" dirty="0" err="1" smtClean="0">
                <a:latin typeface="Kruti Dev 010" pitchFamily="2" charset="0"/>
              </a:rPr>
              <a:t>nzO;a</a:t>
            </a:r>
            <a:r>
              <a:rPr lang="en-IN" b="1" dirty="0" smtClean="0">
                <a:latin typeface="Kruti Dev 010" pitchFamily="2" charset="0"/>
              </a:rPr>
              <a:t> </a:t>
            </a:r>
            <a:r>
              <a:rPr lang="en-IN" b="1" dirty="0" err="1" smtClean="0">
                <a:latin typeface="Kruti Dev 010" pitchFamily="2" charset="0"/>
              </a:rPr>
              <a:t>c`g.kaeqP;rs</a:t>
            </a:r>
            <a:r>
              <a:rPr lang="en-IN" b="1" dirty="0" smtClean="0">
                <a:latin typeface="Kruti Dev 010" pitchFamily="2" charset="0"/>
              </a:rPr>
              <a:t> AA ------p-</a:t>
            </a:r>
            <a:r>
              <a:rPr lang="en-IN" b="1" dirty="0" err="1" smtClean="0">
                <a:latin typeface="Kruti Dev 010" pitchFamily="2" charset="0"/>
              </a:rPr>
              <a:t>lq</a:t>
            </a:r>
            <a:r>
              <a:rPr lang="en-IN" b="1" dirty="0" smtClean="0">
                <a:latin typeface="Kruti Dev 010" pitchFamily="2" charset="0"/>
              </a:rPr>
              <a:t>- 22@13</a:t>
            </a:r>
            <a:endParaRPr lang="en-US" dirty="0" smtClean="0">
              <a:latin typeface="Kruti Dev 010" pitchFamily="2" charset="0"/>
            </a:endParaRPr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04800" y="2743200"/>
            <a:ext cx="8686800" cy="3886200"/>
          </a:xfrm>
          <a:prstGeom prst="rect">
            <a:avLst/>
          </a:prstGeom>
        </p:spPr>
        <p:txBody>
          <a:bodyPr vert="horz" lIns="91440" tIns="45720" rIns="91440" bIns="45720" numCol="2" rtlCol="0">
            <a:normAutofit fontScale="92500" lnSpcReduction="10000"/>
          </a:bodyPr>
          <a:lstStyle/>
          <a:p>
            <a:pPr>
              <a:lnSpc>
                <a:spcPct val="170000"/>
              </a:lnSpc>
              <a:buFont typeface="Arial" pitchFamily="34" charset="0"/>
              <a:buChar char="•"/>
            </a:pPr>
            <a:r>
              <a:rPr lang="en-IN" sz="3200" dirty="0" err="1" smtClean="0">
                <a:latin typeface="Kruti Dev 010" pitchFamily="2" charset="0"/>
              </a:rPr>
              <a:t>xq</a:t>
            </a:r>
            <a:r>
              <a:rPr lang="en-IN" sz="3200" dirty="0" smtClean="0">
                <a:latin typeface="Kruti Dev 010" pitchFamily="2" charset="0"/>
              </a:rPr>
              <a:t># 		</a:t>
            </a:r>
          </a:p>
          <a:p>
            <a:pPr>
              <a:lnSpc>
                <a:spcPct val="170000"/>
              </a:lnSpc>
              <a:buFont typeface="Arial" pitchFamily="34" charset="0"/>
              <a:buChar char="•"/>
            </a:pPr>
            <a:r>
              <a:rPr lang="en-IN" sz="3200" dirty="0" smtClean="0">
                <a:latin typeface="Kruti Dev 010" pitchFamily="2" charset="0"/>
              </a:rPr>
              <a:t>“</a:t>
            </a:r>
            <a:r>
              <a:rPr lang="en-IN" sz="3200" dirty="0" err="1" smtClean="0">
                <a:latin typeface="Kruti Dev 010" pitchFamily="2" charset="0"/>
              </a:rPr>
              <a:t>khr</a:t>
            </a:r>
            <a:r>
              <a:rPr lang="en-IN" sz="3200" dirty="0" smtClean="0">
                <a:latin typeface="Kruti Dev 010" pitchFamily="2" charset="0"/>
              </a:rPr>
              <a:t> </a:t>
            </a:r>
            <a:endParaRPr lang="en-US" sz="3200" dirty="0" smtClean="0">
              <a:latin typeface="Kruti Dev 010" pitchFamily="2" charset="0"/>
            </a:endParaRPr>
          </a:p>
          <a:p>
            <a:pPr>
              <a:lnSpc>
                <a:spcPct val="170000"/>
              </a:lnSpc>
              <a:buFont typeface="Arial" pitchFamily="34" charset="0"/>
              <a:buChar char="•"/>
            </a:pPr>
            <a:r>
              <a:rPr lang="en-IN" sz="3200" dirty="0" err="1" smtClean="0">
                <a:latin typeface="Kruti Dev 010" pitchFamily="2" charset="0"/>
              </a:rPr>
              <a:t>e`nq</a:t>
            </a:r>
            <a:r>
              <a:rPr lang="en-IN" sz="3200" dirty="0" smtClean="0">
                <a:latin typeface="Kruti Dev 010" pitchFamily="2" charset="0"/>
              </a:rPr>
              <a:t> 		</a:t>
            </a:r>
          </a:p>
          <a:p>
            <a:pPr>
              <a:lnSpc>
                <a:spcPct val="170000"/>
              </a:lnSpc>
              <a:buFont typeface="Arial" pitchFamily="34" charset="0"/>
              <a:buChar char="•"/>
            </a:pPr>
            <a:r>
              <a:rPr lang="en-IN" sz="3200" dirty="0" err="1" smtClean="0">
                <a:latin typeface="Kruti Dev 010" pitchFamily="2" charset="0"/>
              </a:rPr>
              <a:t>fLuX</a:t>
            </a:r>
            <a:r>
              <a:rPr lang="en-IN" sz="3200" dirty="0" smtClean="0">
                <a:latin typeface="Kruti Dev 010" pitchFamily="2" charset="0"/>
              </a:rPr>
              <a:t>/k </a:t>
            </a:r>
            <a:endParaRPr lang="en-US" sz="3200" dirty="0" smtClean="0">
              <a:latin typeface="Kruti Dev 010" pitchFamily="2" charset="0"/>
            </a:endParaRPr>
          </a:p>
          <a:p>
            <a:pPr>
              <a:lnSpc>
                <a:spcPct val="170000"/>
              </a:lnSpc>
              <a:buFont typeface="Arial" pitchFamily="34" charset="0"/>
              <a:buChar char="•"/>
            </a:pPr>
            <a:r>
              <a:rPr lang="en-IN" sz="3200" dirty="0" err="1" smtClean="0">
                <a:latin typeface="Kruti Dev 010" pitchFamily="2" charset="0"/>
              </a:rPr>
              <a:t>cgy</a:t>
            </a:r>
            <a:r>
              <a:rPr lang="en-IN" sz="3200" dirty="0" smtClean="0">
                <a:latin typeface="Kruti Dev 010" pitchFamily="2" charset="0"/>
              </a:rPr>
              <a:t> 		</a:t>
            </a:r>
          </a:p>
          <a:p>
            <a:pPr>
              <a:lnSpc>
                <a:spcPct val="170000"/>
              </a:lnSpc>
              <a:buFont typeface="Arial" pitchFamily="34" charset="0"/>
              <a:buChar char="•"/>
            </a:pPr>
            <a:r>
              <a:rPr lang="en-IN" sz="3200" dirty="0" err="1" smtClean="0">
                <a:latin typeface="Kruti Dev 010" pitchFamily="2" charset="0"/>
              </a:rPr>
              <a:t>LFkwy</a:t>
            </a:r>
            <a:r>
              <a:rPr lang="en-IN" sz="3200" dirty="0" smtClean="0">
                <a:latin typeface="Kruti Dev 010" pitchFamily="2" charset="0"/>
              </a:rPr>
              <a:t> </a:t>
            </a:r>
            <a:endParaRPr lang="en-US" sz="3200" dirty="0" smtClean="0">
              <a:latin typeface="Kruti Dev 010" pitchFamily="2" charset="0"/>
            </a:endParaRPr>
          </a:p>
          <a:p>
            <a:pPr>
              <a:lnSpc>
                <a:spcPct val="170000"/>
              </a:lnSpc>
              <a:buFont typeface="Arial" pitchFamily="34" charset="0"/>
              <a:buChar char="•"/>
            </a:pPr>
            <a:r>
              <a:rPr lang="en-IN" sz="3200" dirty="0" err="1" smtClean="0">
                <a:latin typeface="Kruti Dev 010" pitchFamily="2" charset="0"/>
              </a:rPr>
              <a:t>fifPNy</a:t>
            </a:r>
            <a:r>
              <a:rPr lang="en-IN" sz="3200" dirty="0" smtClean="0">
                <a:latin typeface="Kruti Dev 010" pitchFamily="2" charset="0"/>
              </a:rPr>
              <a:t>		</a:t>
            </a:r>
          </a:p>
          <a:p>
            <a:pPr>
              <a:lnSpc>
                <a:spcPct val="170000"/>
              </a:lnSpc>
              <a:buFont typeface="Arial" pitchFamily="34" charset="0"/>
              <a:buChar char="•"/>
            </a:pPr>
            <a:r>
              <a:rPr lang="en-IN" sz="3200" dirty="0" err="1" smtClean="0">
                <a:latin typeface="Kruti Dev 010" pitchFamily="2" charset="0"/>
              </a:rPr>
              <a:t>ean</a:t>
            </a:r>
            <a:r>
              <a:rPr lang="en-IN" sz="3200" dirty="0" smtClean="0">
                <a:latin typeface="Kruti Dev 010" pitchFamily="2" charset="0"/>
              </a:rPr>
              <a:t> </a:t>
            </a:r>
            <a:endParaRPr lang="en-US" sz="3200" dirty="0" smtClean="0">
              <a:latin typeface="Kruti Dev 010" pitchFamily="2" charset="0"/>
            </a:endParaRPr>
          </a:p>
          <a:p>
            <a:pPr>
              <a:lnSpc>
                <a:spcPct val="170000"/>
              </a:lnSpc>
              <a:buFont typeface="Arial" pitchFamily="34" charset="0"/>
              <a:buChar char="•"/>
            </a:pPr>
            <a:r>
              <a:rPr lang="en-IN" sz="3200" dirty="0" err="1" smtClean="0">
                <a:latin typeface="Kruti Dev 010" pitchFamily="2" charset="0"/>
              </a:rPr>
              <a:t>fLFkj</a:t>
            </a:r>
            <a:r>
              <a:rPr lang="en-IN" sz="3200" dirty="0" smtClean="0">
                <a:latin typeface="Kruti Dev 010" pitchFamily="2" charset="0"/>
              </a:rPr>
              <a:t> 		</a:t>
            </a:r>
          </a:p>
          <a:p>
            <a:pPr>
              <a:lnSpc>
                <a:spcPct val="170000"/>
              </a:lnSpc>
              <a:buFont typeface="Arial" pitchFamily="34" charset="0"/>
              <a:buChar char="•"/>
            </a:pPr>
            <a:r>
              <a:rPr lang="en-IN" sz="3200" dirty="0" smtClean="0">
                <a:latin typeface="Kruti Dev 010" pitchFamily="2" charset="0"/>
              </a:rPr>
              <a:t>“y{</a:t>
            </a:r>
            <a:r>
              <a:rPr lang="en-IN" sz="3200" dirty="0" err="1" smtClean="0">
                <a:latin typeface="Kruti Dev 010" pitchFamily="2" charset="0"/>
              </a:rPr>
              <a:t>k.k</a:t>
            </a:r>
            <a:endParaRPr lang="en-IN" sz="3200" dirty="0" smtClean="0">
              <a:latin typeface="Kruti Dev 010" pitchFamily="2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8686800" cy="64008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ü"/>
            </a:pPr>
            <a:r>
              <a:rPr lang="en-IN" b="1" dirty="0" err="1" smtClean="0">
                <a:latin typeface="Kruti Dev 010" pitchFamily="2" charset="0"/>
              </a:rPr>
              <a:t>c`g.ka</a:t>
            </a:r>
            <a:r>
              <a:rPr lang="en-IN" b="1" dirty="0" smtClean="0">
                <a:latin typeface="Kruti Dev 010" pitchFamily="2" charset="0"/>
              </a:rPr>
              <a:t> ;</a:t>
            </a:r>
            <a:r>
              <a:rPr lang="en-IN" b="1" dirty="0" err="1" smtClean="0">
                <a:latin typeface="Kruti Dev 010" pitchFamily="2" charset="0"/>
              </a:rPr>
              <a:t>ksX</a:t>
            </a:r>
            <a:r>
              <a:rPr lang="en-IN" b="1" dirty="0" smtClean="0">
                <a:latin typeface="Kruti Dev 010" pitchFamily="2" charset="0"/>
              </a:rPr>
              <a:t>; %&amp;</a:t>
            </a:r>
            <a:endParaRPr lang="en-US" dirty="0" smtClean="0">
              <a:latin typeface="Kruti Dev 010" pitchFamily="2" charset="0"/>
            </a:endParaRPr>
          </a:p>
          <a:p>
            <a:r>
              <a:rPr lang="en-IN" dirty="0" smtClean="0">
                <a:latin typeface="Kruti Dev 010" pitchFamily="2" charset="0"/>
              </a:rPr>
              <a:t>f{</a:t>
            </a:r>
            <a:r>
              <a:rPr lang="en-IN" dirty="0" err="1" smtClean="0">
                <a:latin typeface="Kruti Dev 010" pitchFamily="2" charset="0"/>
              </a:rPr>
              <a:t>k.k</a:t>
            </a:r>
            <a:r>
              <a:rPr lang="en-IN" dirty="0" smtClean="0">
                <a:latin typeface="Kruti Dev 010" pitchFamily="2" charset="0"/>
              </a:rPr>
              <a:t>] </a:t>
            </a:r>
            <a:r>
              <a:rPr lang="en-IN" dirty="0" err="1" smtClean="0">
                <a:latin typeface="Kruti Dev 010" pitchFamily="2" charset="0"/>
              </a:rPr>
              <a:t>mj</a:t>
            </a:r>
            <a:r>
              <a:rPr lang="en-IN" dirty="0" smtClean="0">
                <a:latin typeface="Kruti Dev 010" pitchFamily="2" charset="0"/>
              </a:rPr>
              <a:t>{</a:t>
            </a:r>
            <a:r>
              <a:rPr lang="en-IN" dirty="0" err="1" smtClean="0">
                <a:latin typeface="Kruti Dev 010" pitchFamily="2" charset="0"/>
              </a:rPr>
              <a:t>kr</a:t>
            </a:r>
            <a:r>
              <a:rPr lang="en-IN" dirty="0" smtClean="0">
                <a:latin typeface="Kruti Dev 010" pitchFamily="2" charset="0"/>
              </a:rPr>
              <a:t> &gt;</a:t>
            </a:r>
            <a:r>
              <a:rPr lang="en-IN" dirty="0" err="1" smtClean="0">
                <a:latin typeface="Kruti Dev 010" pitchFamily="2" charset="0"/>
              </a:rPr>
              <a:t>kysys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O;k</a:t>
            </a:r>
            <a:r>
              <a:rPr lang="en-IN" dirty="0" smtClean="0">
                <a:latin typeface="Kruti Dev 010" pitchFamily="2" charset="0"/>
              </a:rPr>
              <a:t>/</a:t>
            </a:r>
            <a:r>
              <a:rPr lang="en-IN" dirty="0" err="1" smtClean="0">
                <a:latin typeface="Kruti Dev 010" pitchFamily="2" charset="0"/>
              </a:rPr>
              <a:t>kh</a:t>
            </a:r>
            <a:r>
              <a:rPr lang="en-IN" dirty="0" smtClean="0">
                <a:latin typeface="Kruti Dev 010" pitchFamily="2" charset="0"/>
              </a:rPr>
              <a:t>] </a:t>
            </a:r>
            <a:r>
              <a:rPr lang="en-IN" dirty="0" err="1" smtClean="0">
                <a:latin typeface="Kruti Dev 010" pitchFamily="2" charset="0"/>
              </a:rPr>
              <a:t>vkS’k</a:t>
            </a:r>
            <a:r>
              <a:rPr lang="en-IN" dirty="0" smtClean="0">
                <a:latin typeface="Kruti Dev 010" pitchFamily="2" charset="0"/>
              </a:rPr>
              <a:t>/</a:t>
            </a:r>
            <a:r>
              <a:rPr lang="en-IN" dirty="0" err="1" smtClean="0">
                <a:latin typeface="Kruti Dev 010" pitchFamily="2" charset="0"/>
              </a:rPr>
              <a:t>ks</a:t>
            </a:r>
            <a:r>
              <a:rPr lang="en-IN" dirty="0" smtClean="0">
                <a:latin typeface="Kruti Dev 010" pitchFamily="2" charset="0"/>
              </a:rPr>
              <a:t>] e?;</a:t>
            </a:r>
            <a:r>
              <a:rPr lang="en-IN" dirty="0" err="1" smtClean="0">
                <a:latin typeface="Kruti Dev 010" pitchFamily="2" charset="0"/>
              </a:rPr>
              <a:t>iku</a:t>
            </a:r>
            <a:r>
              <a:rPr lang="en-IN" dirty="0" smtClean="0">
                <a:latin typeface="Kruti Dev 010" pitchFamily="2" charset="0"/>
              </a:rPr>
              <a:t>] L=</a:t>
            </a:r>
            <a:r>
              <a:rPr lang="en-IN" dirty="0" err="1" smtClean="0">
                <a:latin typeface="Kruti Dev 010" pitchFamily="2" charset="0"/>
              </a:rPr>
              <a:t>hlsou</a:t>
            </a:r>
            <a:r>
              <a:rPr lang="en-IN" dirty="0" smtClean="0">
                <a:latin typeface="Kruti Dev 010" pitchFamily="2" charset="0"/>
              </a:rPr>
              <a:t>] “</a:t>
            </a:r>
            <a:r>
              <a:rPr lang="en-IN" dirty="0" err="1" smtClean="0">
                <a:latin typeface="Kruti Dev 010" pitchFamily="2" charset="0"/>
              </a:rPr>
              <a:t>kksd</a:t>
            </a:r>
            <a:r>
              <a:rPr lang="en-IN" dirty="0" smtClean="0">
                <a:latin typeface="Kruti Dev 010" pitchFamily="2" charset="0"/>
              </a:rPr>
              <a:t> ;</a:t>
            </a:r>
            <a:r>
              <a:rPr lang="en-IN" dirty="0" err="1" smtClean="0">
                <a:latin typeface="Kruti Dev 010" pitchFamily="2" charset="0"/>
              </a:rPr>
              <a:t>kauh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d`”k</a:t>
            </a:r>
            <a:r>
              <a:rPr lang="en-IN" dirty="0" smtClean="0">
                <a:latin typeface="Kruti Dev 010" pitchFamily="2" charset="0"/>
              </a:rPr>
              <a:t> &gt;</a:t>
            </a:r>
            <a:r>
              <a:rPr lang="en-IN" dirty="0" err="1" smtClean="0">
                <a:latin typeface="Kruti Dev 010" pitchFamily="2" charset="0"/>
              </a:rPr>
              <a:t>kysys</a:t>
            </a:r>
            <a:r>
              <a:rPr lang="en-IN" dirty="0" smtClean="0">
                <a:latin typeface="Kruti Dev 010" pitchFamily="2" charset="0"/>
              </a:rPr>
              <a:t>] </a:t>
            </a:r>
            <a:r>
              <a:rPr lang="en-IN" dirty="0" err="1" smtClean="0">
                <a:latin typeface="Kruti Dev 010" pitchFamily="2" charset="0"/>
              </a:rPr>
              <a:t>vks</a:t>
            </a:r>
            <a:r>
              <a:rPr lang="en-IN" dirty="0" smtClean="0">
                <a:latin typeface="Kruti Dev 010" pitchFamily="2" charset="0"/>
              </a:rPr>
              <a:t>&gt;s </a:t>
            </a:r>
            <a:r>
              <a:rPr lang="en-IN" dirty="0" err="1" smtClean="0">
                <a:latin typeface="Kruti Dev 010" pitchFamily="2" charset="0"/>
              </a:rPr>
              <a:t>okg.ks</a:t>
            </a:r>
            <a:r>
              <a:rPr lang="en-IN" dirty="0" smtClean="0">
                <a:latin typeface="Kruti Dev 010" pitchFamily="2" charset="0"/>
              </a:rPr>
              <a:t>] </a:t>
            </a:r>
            <a:r>
              <a:rPr lang="en-IN" dirty="0" err="1" smtClean="0">
                <a:latin typeface="Kruti Dev 010" pitchFamily="2" charset="0"/>
              </a:rPr>
              <a:t>paØe.k</a:t>
            </a:r>
            <a:r>
              <a:rPr lang="en-IN" dirty="0" smtClean="0">
                <a:latin typeface="Kruti Dev 010" pitchFamily="2" charset="0"/>
              </a:rPr>
              <a:t>] </a:t>
            </a:r>
            <a:r>
              <a:rPr lang="en-IN" dirty="0" err="1" smtClean="0">
                <a:latin typeface="Kruti Dev 010" pitchFamily="2" charset="0"/>
              </a:rPr>
              <a:t>Fkdysys</a:t>
            </a:r>
            <a:r>
              <a:rPr lang="en-IN" dirty="0" smtClean="0">
                <a:latin typeface="Kruti Dev 010" pitchFamily="2" charset="0"/>
              </a:rPr>
              <a:t>] #{k] </a:t>
            </a:r>
            <a:r>
              <a:rPr lang="en-IN" dirty="0" err="1" smtClean="0">
                <a:latin typeface="Kruti Dev 010" pitchFamily="2" charset="0"/>
              </a:rPr>
              <a:t>nqcZy</a:t>
            </a:r>
            <a:r>
              <a:rPr lang="en-IN" dirty="0" smtClean="0">
                <a:latin typeface="Kruti Dev 010" pitchFamily="2" charset="0"/>
              </a:rPr>
              <a:t>] </a:t>
            </a:r>
          </a:p>
          <a:p>
            <a:r>
              <a:rPr lang="en-IN" dirty="0" smtClean="0">
                <a:latin typeface="Kruti Dev 010" pitchFamily="2" charset="0"/>
              </a:rPr>
              <a:t>“</a:t>
            </a:r>
            <a:r>
              <a:rPr lang="en-IN" dirty="0" err="1" smtClean="0">
                <a:latin typeface="Kruti Dev 010" pitchFamily="2" charset="0"/>
              </a:rPr>
              <a:t>kks’k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v”kZ</a:t>
            </a:r>
            <a:r>
              <a:rPr lang="en-IN" dirty="0" smtClean="0">
                <a:latin typeface="Kruti Dev 010" pitchFamily="2" charset="0"/>
              </a:rPr>
              <a:t>] xzg.kh </a:t>
            </a:r>
            <a:r>
              <a:rPr lang="en-IN" dirty="0" err="1" smtClean="0">
                <a:latin typeface="Kruti Dev 010" pitchFamily="2" charset="0"/>
              </a:rPr>
              <a:t>nks’k</a:t>
            </a:r>
            <a:r>
              <a:rPr lang="en-IN" dirty="0" smtClean="0">
                <a:latin typeface="Kruti Dev 010" pitchFamily="2" charset="0"/>
              </a:rPr>
              <a:t>] /</a:t>
            </a:r>
            <a:r>
              <a:rPr lang="en-IN" dirty="0" err="1" smtClean="0">
                <a:latin typeface="Kruti Dev 010" pitchFamily="2" charset="0"/>
              </a:rPr>
              <a:t>kkrqapk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/>
              </a:rPr>
              <a:t>Úgkl</a:t>
            </a:r>
            <a:r>
              <a:rPr lang="en-IN" dirty="0" smtClean="0">
                <a:latin typeface="Kruti Dev 010"/>
              </a:rPr>
              <a:t> </a:t>
            </a:r>
            <a:endParaRPr lang="en-US" dirty="0" smtClean="0">
              <a:latin typeface="Kruti Dev 010" pitchFamily="2" charset="0"/>
            </a:endParaRPr>
          </a:p>
          <a:p>
            <a:pPr>
              <a:buFont typeface="Wingdings" pitchFamily="2" charset="2"/>
              <a:buChar char="ü"/>
            </a:pPr>
            <a:r>
              <a:rPr lang="en-IN" b="1" dirty="0" err="1" smtClean="0">
                <a:latin typeface="Kruti Dev 010" pitchFamily="2" charset="0"/>
              </a:rPr>
              <a:t>c`g.ka</a:t>
            </a:r>
            <a:r>
              <a:rPr lang="en-IN" b="1" dirty="0" smtClean="0">
                <a:latin typeface="Kruti Dev 010" pitchFamily="2" charset="0"/>
              </a:rPr>
              <a:t> </a:t>
            </a:r>
            <a:r>
              <a:rPr lang="en-IN" b="1" dirty="0" err="1" smtClean="0">
                <a:latin typeface="Kruti Dev 010" pitchFamily="2" charset="0"/>
              </a:rPr>
              <a:t>v;ksX</a:t>
            </a:r>
            <a:r>
              <a:rPr lang="en-IN" b="1" dirty="0" smtClean="0">
                <a:latin typeface="Kruti Dev 010" pitchFamily="2" charset="0"/>
              </a:rPr>
              <a:t>; %&amp;</a:t>
            </a:r>
            <a:endParaRPr lang="en-US" dirty="0" smtClean="0">
              <a:latin typeface="Kruti Dev 010" pitchFamily="2" charset="0"/>
            </a:endParaRPr>
          </a:p>
          <a:p>
            <a:r>
              <a:rPr lang="en-IN" dirty="0" err="1" smtClean="0">
                <a:latin typeface="Kruti Dev 010" pitchFamily="2" charset="0"/>
              </a:rPr>
              <a:t>ya?kukgZ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ts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yksd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vkgsr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R;kauk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c`g.klk</a:t>
            </a:r>
            <a:r>
              <a:rPr lang="en-IN" dirty="0" smtClean="0">
                <a:latin typeface="Kruti Dev 010" pitchFamily="2" charset="0"/>
              </a:rPr>
              <a:t>/; </a:t>
            </a:r>
            <a:r>
              <a:rPr lang="en-IN" dirty="0" err="1" smtClean="0">
                <a:latin typeface="Kruti Dev 010" pitchFamily="2" charset="0"/>
              </a:rPr>
              <a:t>O;k</a:t>
            </a:r>
            <a:r>
              <a:rPr lang="en-IN" dirty="0" smtClean="0">
                <a:latin typeface="Kruti Dev 010" pitchFamily="2" charset="0"/>
              </a:rPr>
              <a:t>/</a:t>
            </a:r>
            <a:r>
              <a:rPr lang="en-IN" dirty="0" err="1" smtClean="0">
                <a:latin typeface="Kruti Dev 010" pitchFamily="2" charset="0"/>
              </a:rPr>
              <a:t>kh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vlsy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rj</a:t>
            </a:r>
            <a:r>
              <a:rPr lang="en-IN" dirty="0" smtClean="0">
                <a:latin typeface="Kruti Dev 010" pitchFamily="2" charset="0"/>
              </a:rPr>
              <a:t> d/</a:t>
            </a:r>
            <a:r>
              <a:rPr lang="en-IN" dirty="0" err="1" smtClean="0">
                <a:latin typeface="Kruti Dev 010" pitchFamily="2" charset="0"/>
              </a:rPr>
              <a:t>khgh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c`g.ka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nsÅ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u;s</a:t>
            </a:r>
            <a:r>
              <a:rPr lang="en-IN" dirty="0" smtClean="0">
                <a:latin typeface="Kruti Dev 010" pitchFamily="2" charset="0"/>
              </a:rPr>
              <a:t>-</a:t>
            </a:r>
            <a:endParaRPr lang="en-US" dirty="0" smtClean="0">
              <a:latin typeface="Kruti Dev 010" pitchFamily="2" charset="0"/>
            </a:endParaRPr>
          </a:p>
          <a:p>
            <a:pPr>
              <a:buFont typeface="Wingdings" pitchFamily="2" charset="2"/>
              <a:buChar char="ü"/>
            </a:pPr>
            <a:r>
              <a:rPr lang="en-IN" b="1" dirty="0" err="1" smtClean="0">
                <a:latin typeface="Kruti Dev 010" pitchFamily="2" charset="0"/>
              </a:rPr>
              <a:t>c`g.kh</a:t>
            </a:r>
            <a:r>
              <a:rPr lang="en-IN" b="1" dirty="0" smtClean="0">
                <a:latin typeface="Kruti Dev 010" pitchFamily="2" charset="0"/>
              </a:rPr>
              <a:t>; </a:t>
            </a:r>
            <a:r>
              <a:rPr lang="en-IN" b="1" dirty="0" err="1" smtClean="0">
                <a:latin typeface="Kruti Dev 010" pitchFamily="2" charset="0"/>
              </a:rPr>
              <a:t>nzO</a:t>
            </a:r>
            <a:r>
              <a:rPr lang="en-IN" b="1" dirty="0" smtClean="0">
                <a:latin typeface="Kruti Dev 010" pitchFamily="2" charset="0"/>
              </a:rPr>
              <a:t>; %&amp;</a:t>
            </a:r>
            <a:endParaRPr lang="en-US" dirty="0" smtClean="0">
              <a:latin typeface="Kruti Dev 010" pitchFamily="2" charset="0"/>
            </a:endParaRPr>
          </a:p>
          <a:p>
            <a:r>
              <a:rPr lang="en-IN" dirty="0" err="1" smtClean="0">
                <a:latin typeface="Kruti Dev 010" pitchFamily="2" charset="0"/>
              </a:rPr>
              <a:t>ekal</a:t>
            </a:r>
            <a:r>
              <a:rPr lang="en-IN" dirty="0" smtClean="0">
                <a:latin typeface="Kruti Dev 010" pitchFamily="2" charset="0"/>
              </a:rPr>
              <a:t>] </a:t>
            </a:r>
            <a:r>
              <a:rPr lang="en-IN" dirty="0" err="1" smtClean="0">
                <a:latin typeface="Kruti Dev 010" pitchFamily="2" charset="0"/>
              </a:rPr>
              <a:t>nq</a:t>
            </a:r>
            <a:r>
              <a:rPr lang="en-IN" dirty="0" smtClean="0">
                <a:latin typeface="Kruti Dev 010" pitchFamily="2" charset="0"/>
              </a:rPr>
              <a:t>/k] [</a:t>
            </a:r>
            <a:r>
              <a:rPr lang="en-IN" dirty="0" err="1" smtClean="0">
                <a:latin typeface="Kruti Dev 010" pitchFamily="2" charset="0"/>
              </a:rPr>
              <a:t>kMhlk</a:t>
            </a:r>
            <a:r>
              <a:rPr lang="en-IN" dirty="0" smtClean="0">
                <a:latin typeface="Kruti Dev 010" pitchFamily="2" charset="0"/>
              </a:rPr>
              <a:t>[</a:t>
            </a:r>
            <a:r>
              <a:rPr lang="en-IN" dirty="0" err="1" smtClean="0">
                <a:latin typeface="Kruti Dev 010" pitchFamily="2" charset="0"/>
              </a:rPr>
              <a:t>kj</a:t>
            </a:r>
            <a:r>
              <a:rPr lang="en-IN" dirty="0" smtClean="0">
                <a:latin typeface="Kruti Dev 010" pitchFamily="2" charset="0"/>
              </a:rPr>
              <a:t>] ?</a:t>
            </a:r>
            <a:r>
              <a:rPr lang="en-IN" dirty="0" err="1" smtClean="0">
                <a:latin typeface="Kruti Dev 010" pitchFamily="2" charset="0"/>
              </a:rPr>
              <a:t>k`r</a:t>
            </a:r>
            <a:r>
              <a:rPr lang="en-IN" dirty="0" smtClean="0">
                <a:latin typeface="Kruti Dev 010" pitchFamily="2" charset="0"/>
              </a:rPr>
              <a:t>] e/</a:t>
            </a:r>
            <a:r>
              <a:rPr lang="en-IN" dirty="0" err="1" smtClean="0">
                <a:latin typeface="Kruti Dev 010" pitchFamily="2" charset="0"/>
              </a:rPr>
              <a:t>kqj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fLuX</a:t>
            </a:r>
            <a:r>
              <a:rPr lang="en-IN" dirty="0" smtClean="0">
                <a:latin typeface="Kruti Dev 010" pitchFamily="2" charset="0"/>
              </a:rPr>
              <a:t>/k </a:t>
            </a:r>
            <a:r>
              <a:rPr lang="en-IN" dirty="0" err="1" smtClean="0">
                <a:latin typeface="Kruti Dev 010" pitchFamily="2" charset="0"/>
              </a:rPr>
              <a:t>nzO;kaph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cLrh</a:t>
            </a:r>
            <a:r>
              <a:rPr lang="en-IN" dirty="0" smtClean="0">
                <a:latin typeface="Kruti Dev 010" pitchFamily="2" charset="0"/>
              </a:rPr>
              <a:t>] </a:t>
            </a:r>
            <a:r>
              <a:rPr lang="en-IN" dirty="0" err="1" smtClean="0">
                <a:latin typeface="Kruti Dev 010" pitchFamily="2" charset="0"/>
              </a:rPr>
              <a:t>vH;ax</a:t>
            </a:r>
            <a:r>
              <a:rPr lang="en-IN" dirty="0" smtClean="0">
                <a:latin typeface="Kruti Dev 010" pitchFamily="2" charset="0"/>
              </a:rPr>
              <a:t>] </a:t>
            </a:r>
            <a:r>
              <a:rPr lang="en-IN" dirty="0" err="1" smtClean="0">
                <a:latin typeface="Kruti Dev 010" pitchFamily="2" charset="0"/>
              </a:rPr>
              <a:t>LUkku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lek</a:t>
            </a:r>
            <a:r>
              <a:rPr lang="en-IN" dirty="0" smtClean="0">
                <a:latin typeface="Kruti Dev 010" pitchFamily="2" charset="0"/>
              </a:rPr>
              <a:t>/</a:t>
            </a:r>
            <a:r>
              <a:rPr lang="en-IN" dirty="0" err="1" smtClean="0">
                <a:latin typeface="Kruti Dev 010" pitchFamily="2" charset="0"/>
              </a:rPr>
              <a:t>kkuh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vkuanh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jkg.ks</a:t>
            </a:r>
            <a:r>
              <a:rPr lang="en-IN" dirty="0" smtClean="0">
                <a:latin typeface="Kruti Dev 010" pitchFamily="2" charset="0"/>
              </a:rPr>
              <a:t>] </a:t>
            </a:r>
            <a:r>
              <a:rPr lang="en-IN" dirty="0" err="1" smtClean="0">
                <a:latin typeface="Kruti Dev 010" pitchFamily="2" charset="0"/>
              </a:rPr>
              <a:t>lq</a:t>
            </a:r>
            <a:r>
              <a:rPr lang="en-IN" dirty="0" smtClean="0">
                <a:latin typeface="Kruti Dev 010" pitchFamily="2" charset="0"/>
              </a:rPr>
              <a:t>[</a:t>
            </a:r>
            <a:r>
              <a:rPr lang="en-IN" dirty="0" err="1" smtClean="0">
                <a:latin typeface="Kruti Dev 010" pitchFamily="2" charset="0"/>
              </a:rPr>
              <a:t>kLoIu</a:t>
            </a:r>
            <a:r>
              <a:rPr lang="en-IN" dirty="0" smtClean="0">
                <a:latin typeface="Kruti Dev 010" pitchFamily="2" charset="0"/>
              </a:rPr>
              <a:t>] ;</a:t>
            </a:r>
            <a:r>
              <a:rPr lang="en-IN" dirty="0" err="1" smtClean="0">
                <a:latin typeface="Kruti Dev 010" pitchFamily="2" charset="0"/>
              </a:rPr>
              <a:t>keqGs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c`g.ka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gksrs</a:t>
            </a:r>
            <a:r>
              <a:rPr lang="en-IN" dirty="0" smtClean="0">
                <a:latin typeface="Kruti Dev 010" pitchFamily="2" charset="0"/>
              </a:rPr>
              <a:t>-</a:t>
            </a:r>
            <a:endParaRPr lang="en-US" dirty="0" smtClean="0">
              <a:latin typeface="Kruti Dev 010" pitchFamily="2" charset="0"/>
            </a:endParaRPr>
          </a:p>
          <a:p>
            <a:r>
              <a:rPr lang="en-IN" dirty="0" smtClean="0">
                <a:latin typeface="Kruti Dev 010" pitchFamily="2" charset="0"/>
              </a:rPr>
              <a:t>{</a:t>
            </a:r>
            <a:r>
              <a:rPr lang="en-IN" dirty="0" err="1" smtClean="0">
                <a:latin typeface="Kruti Dev 010" pitchFamily="2" charset="0"/>
              </a:rPr>
              <a:t>k;tU</a:t>
            </a:r>
            <a:r>
              <a:rPr lang="en-IN" dirty="0" smtClean="0">
                <a:latin typeface="Kruti Dev 010" pitchFamily="2" charset="0"/>
              </a:rPr>
              <a:t>; /</a:t>
            </a:r>
            <a:r>
              <a:rPr lang="en-IN" dirty="0" err="1" smtClean="0">
                <a:latin typeface="Kruti Dev 010" pitchFamily="2" charset="0"/>
              </a:rPr>
              <a:t>kkrqP;k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leku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vkgkj</a:t>
            </a:r>
            <a:r>
              <a:rPr lang="en-IN" dirty="0" smtClean="0">
                <a:latin typeface="Kruti Dev 010" pitchFamily="2" charset="0"/>
              </a:rPr>
              <a:t>] </a:t>
            </a:r>
            <a:r>
              <a:rPr lang="en-IN" dirty="0" err="1" smtClean="0">
                <a:latin typeface="Kruti Dev 010" pitchFamily="2" charset="0"/>
              </a:rPr>
              <a:t>fogkj</a:t>
            </a:r>
            <a:r>
              <a:rPr lang="en-IN" dirty="0" smtClean="0">
                <a:latin typeface="Kruti Dev 010" pitchFamily="2" charset="0"/>
              </a:rPr>
              <a:t>] </a:t>
            </a:r>
            <a:r>
              <a:rPr lang="en-IN" dirty="0" err="1" smtClean="0">
                <a:latin typeface="Kruti Dev 010" pitchFamily="2" charset="0"/>
              </a:rPr>
              <a:t>ekufld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gsrw</a:t>
            </a:r>
            <a:r>
              <a:rPr lang="en-IN" dirty="0" smtClean="0">
                <a:latin typeface="Kruti Dev 010" pitchFamily="2" charset="0"/>
              </a:rPr>
              <a:t> ;</a:t>
            </a:r>
            <a:r>
              <a:rPr lang="en-IN" dirty="0" err="1" smtClean="0">
                <a:latin typeface="Kruti Dev 010" pitchFamily="2" charset="0"/>
              </a:rPr>
              <a:t>kapk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lekos”k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c`g.kke</a:t>
            </a:r>
            <a:r>
              <a:rPr lang="en-IN" dirty="0" smtClean="0">
                <a:latin typeface="Kruti Dev 010" pitchFamily="2" charset="0"/>
              </a:rPr>
              <a:t>/</a:t>
            </a:r>
            <a:r>
              <a:rPr lang="en-IN" dirty="0" err="1" smtClean="0">
                <a:latin typeface="Kruti Dev 010" pitchFamily="2" charset="0"/>
              </a:rPr>
              <a:t>ks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dsyk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vkgs</a:t>
            </a:r>
            <a:r>
              <a:rPr lang="en-IN" dirty="0" smtClean="0">
                <a:latin typeface="Kruti Dev 010" pitchFamily="2" charset="0"/>
              </a:rPr>
              <a:t>-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b="1" dirty="0" err="1" smtClean="0">
                <a:latin typeface="Kruti Dev 010" pitchFamily="2" charset="0"/>
              </a:rPr>
              <a:t>fOnfo</a:t>
            </a:r>
            <a:r>
              <a:rPr lang="en-IN" b="1" dirty="0" smtClean="0">
                <a:latin typeface="Kruti Dev 010" pitchFamily="2" charset="0"/>
              </a:rPr>
              <a:t>/</a:t>
            </a:r>
            <a:r>
              <a:rPr lang="en-IN" b="1" dirty="0" err="1" smtClean="0">
                <a:latin typeface="Kruti Dev 010" pitchFamily="2" charset="0"/>
              </a:rPr>
              <a:t>kksiØe</a:t>
            </a:r>
            <a:r>
              <a:rPr lang="en-IN" b="1" dirty="0" smtClean="0">
                <a:latin typeface="Kruti Dev 010" pitchFamily="2" charset="0"/>
              </a:rPr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953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IN" dirty="0" smtClean="0">
                <a:latin typeface="Kruti Dev 010" pitchFamily="2" charset="0"/>
              </a:rPr>
              <a:t>	</a:t>
            </a:r>
            <a:r>
              <a:rPr lang="en-IN" b="1" dirty="0" smtClean="0">
                <a:latin typeface="Kruti Dev 010" pitchFamily="2" charset="0"/>
              </a:rPr>
              <a:t>**</a:t>
            </a:r>
            <a:r>
              <a:rPr lang="en-IN" b="1" dirty="0" err="1" smtClean="0">
                <a:latin typeface="Kruti Dev 010" pitchFamily="2" charset="0"/>
              </a:rPr>
              <a:t>miØeL</a:t>
            </a:r>
            <a:r>
              <a:rPr lang="en-IN" b="1" dirty="0" smtClean="0">
                <a:latin typeface="Kruti Dev 010" pitchFamily="2" charset="0"/>
              </a:rPr>
              <a:t>; </a:t>
            </a:r>
            <a:r>
              <a:rPr lang="en-IN" b="1" dirty="0" err="1" smtClean="0">
                <a:latin typeface="Kruti Dev 010" pitchFamily="2" charset="0"/>
              </a:rPr>
              <a:t>fg</a:t>
            </a:r>
            <a:r>
              <a:rPr lang="en-IN" b="1" dirty="0" smtClean="0">
                <a:latin typeface="Kruti Dev 010" pitchFamily="2" charset="0"/>
              </a:rPr>
              <a:t> f}</a:t>
            </a:r>
            <a:r>
              <a:rPr lang="en-IN" b="1" dirty="0" err="1" smtClean="0">
                <a:latin typeface="Kruti Dev 010" pitchFamily="2" charset="0"/>
              </a:rPr>
              <a:t>Rokf</a:t>
            </a:r>
            <a:r>
              <a:rPr lang="en-IN" b="1" dirty="0" smtClean="0">
                <a:latin typeface="Kruti Dev 010" pitchFamily="2" charset="0"/>
              </a:rPr>
              <a:t>}~/</a:t>
            </a:r>
            <a:r>
              <a:rPr lang="en-IN" b="1" dirty="0" err="1" smtClean="0">
                <a:latin typeface="Kruti Dev 010" pitchFamily="2" charset="0"/>
              </a:rPr>
              <a:t>kSoksiØeks</a:t>
            </a:r>
            <a:r>
              <a:rPr lang="en-IN" b="1" dirty="0" smtClean="0">
                <a:latin typeface="Kruti Dev 010" pitchFamily="2" charset="0"/>
              </a:rPr>
              <a:t> </a:t>
            </a:r>
            <a:r>
              <a:rPr lang="en-IN" b="1" dirty="0" err="1" smtClean="0">
                <a:latin typeface="Kruti Dev 010" pitchFamily="2" charset="0"/>
              </a:rPr>
              <a:t>er%A</a:t>
            </a:r>
            <a:endParaRPr lang="en-US" b="1" dirty="0" smtClean="0">
              <a:latin typeface="Kruti Dev 010" pitchFamily="2" charset="0"/>
            </a:endParaRPr>
          </a:p>
          <a:p>
            <a:pPr>
              <a:buNone/>
            </a:pPr>
            <a:r>
              <a:rPr lang="en-IN" b="1" dirty="0" smtClean="0">
                <a:latin typeface="Kruti Dev 010" pitchFamily="2" charset="0"/>
              </a:rPr>
              <a:t>	,d% </a:t>
            </a:r>
            <a:r>
              <a:rPr lang="en-IN" b="1" dirty="0" err="1" smtClean="0">
                <a:latin typeface="Kruti Dev 010" pitchFamily="2" charset="0"/>
              </a:rPr>
              <a:t>lIriZ.kLr</a:t>
            </a:r>
            <a:r>
              <a:rPr lang="en-IN" b="1" dirty="0" smtClean="0">
                <a:latin typeface="Kruti Dev 010" pitchFamily="2" charset="0"/>
              </a:rPr>
              <a:t>= </a:t>
            </a:r>
            <a:r>
              <a:rPr lang="en-IN" b="1" dirty="0" err="1" smtClean="0">
                <a:latin typeface="Kruti Dev 010" pitchFamily="2" charset="0"/>
              </a:rPr>
              <a:t>fOnrh</a:t>
            </a:r>
            <a:r>
              <a:rPr lang="en-IN" b="1" dirty="0" smtClean="0">
                <a:latin typeface="Kruti Dev 010" pitchFamily="2" charset="0"/>
              </a:rPr>
              <a:t>;”</a:t>
            </a:r>
            <a:r>
              <a:rPr lang="en-IN" b="1" dirty="0" err="1" smtClean="0">
                <a:latin typeface="Kruti Dev 010" pitchFamily="2" charset="0"/>
              </a:rPr>
              <a:t>pkiriZ.k%AA</a:t>
            </a:r>
            <a:endParaRPr lang="en-US" b="1" dirty="0" smtClean="0">
              <a:latin typeface="Kruti Dev 010" pitchFamily="2" charset="0"/>
            </a:endParaRPr>
          </a:p>
          <a:p>
            <a:pPr>
              <a:buNone/>
            </a:pPr>
            <a:r>
              <a:rPr lang="en-IN" b="1" dirty="0" smtClean="0">
                <a:latin typeface="Kruti Dev 010" pitchFamily="2" charset="0"/>
              </a:rPr>
              <a:t>	</a:t>
            </a:r>
            <a:r>
              <a:rPr lang="en-IN" b="1" dirty="0" err="1" smtClean="0">
                <a:latin typeface="Kruti Dev 010" pitchFamily="2" charset="0"/>
              </a:rPr>
              <a:t>c`g.kks</a:t>
            </a:r>
            <a:r>
              <a:rPr lang="en-IN" b="1" dirty="0" smtClean="0">
                <a:latin typeface="Kruti Dev 010" pitchFamily="2" charset="0"/>
              </a:rPr>
              <a:t> </a:t>
            </a:r>
            <a:r>
              <a:rPr lang="en-IN" b="1" dirty="0" err="1" smtClean="0">
                <a:latin typeface="Kruti Dev 010" pitchFamily="2" charset="0"/>
              </a:rPr>
              <a:t>ya?ku”psfr</a:t>
            </a:r>
            <a:r>
              <a:rPr lang="en-IN" b="1" dirty="0" smtClean="0">
                <a:latin typeface="Kruti Dev 010" pitchFamily="2" charset="0"/>
              </a:rPr>
              <a:t> </a:t>
            </a:r>
            <a:r>
              <a:rPr lang="en-IN" b="1" dirty="0" err="1" smtClean="0">
                <a:latin typeface="Kruti Dev 010" pitchFamily="2" charset="0"/>
              </a:rPr>
              <a:t>rRi;kZ;kS</a:t>
            </a:r>
            <a:r>
              <a:rPr lang="en-IN" b="1" dirty="0" smtClean="0">
                <a:latin typeface="Kruti Dev 010" pitchFamily="2" charset="0"/>
              </a:rPr>
              <a:t> </a:t>
            </a:r>
            <a:r>
              <a:rPr lang="en-IN" b="1" dirty="0" err="1" smtClean="0">
                <a:latin typeface="Kruti Dev 010" pitchFamily="2" charset="0"/>
              </a:rPr>
              <a:t>mnkàrkSA</a:t>
            </a:r>
            <a:endParaRPr lang="en-US" b="1" dirty="0" smtClean="0">
              <a:latin typeface="Kruti Dev 010" pitchFamily="2" charset="0"/>
            </a:endParaRPr>
          </a:p>
          <a:p>
            <a:pPr>
              <a:buNone/>
            </a:pPr>
            <a:r>
              <a:rPr lang="en-IN" b="1" dirty="0" smtClean="0">
                <a:latin typeface="Kruti Dev 010" pitchFamily="2" charset="0"/>
              </a:rPr>
              <a:t>	</a:t>
            </a:r>
            <a:r>
              <a:rPr lang="en-IN" b="1" dirty="0" err="1" smtClean="0">
                <a:latin typeface="Kruti Dev 010" pitchFamily="2" charset="0"/>
              </a:rPr>
              <a:t>c`g.ka</a:t>
            </a:r>
            <a:r>
              <a:rPr lang="en-IN" b="1" dirty="0" smtClean="0">
                <a:latin typeface="Kruti Dev 010" pitchFamily="2" charset="0"/>
              </a:rPr>
              <a:t> ;n~ </a:t>
            </a:r>
            <a:r>
              <a:rPr lang="en-IN" b="1" dirty="0" err="1" smtClean="0">
                <a:latin typeface="Kruti Dev 010" pitchFamily="2" charset="0"/>
              </a:rPr>
              <a:t>c`gRok</a:t>
            </a:r>
            <a:r>
              <a:rPr lang="en-IN" b="1" dirty="0" smtClean="0">
                <a:latin typeface="Kruti Dev 010" pitchFamily="2" charset="0"/>
              </a:rPr>
              <a:t>; </a:t>
            </a:r>
            <a:r>
              <a:rPr lang="en-IN" b="1" dirty="0" err="1" smtClean="0">
                <a:latin typeface="Kruti Dev 010" pitchFamily="2" charset="0"/>
              </a:rPr>
              <a:t>ya?ku</a:t>
            </a:r>
            <a:r>
              <a:rPr lang="en-IN" b="1" dirty="0" smtClean="0">
                <a:latin typeface="Kruti Dev 010" pitchFamily="2" charset="0"/>
              </a:rPr>
              <a:t> </a:t>
            </a:r>
            <a:r>
              <a:rPr lang="en-IN" b="1" dirty="0" err="1" smtClean="0">
                <a:latin typeface="Kruti Dev 010" pitchFamily="2" charset="0"/>
              </a:rPr>
              <a:t>yk?kokn</a:t>
            </a:r>
            <a:r>
              <a:rPr lang="en-IN" b="1" dirty="0" smtClean="0">
                <a:latin typeface="Kruti Dev 010" pitchFamily="2" charset="0"/>
              </a:rPr>
              <a:t> ;</a:t>
            </a:r>
            <a:r>
              <a:rPr lang="en-IN" b="1" dirty="0" err="1" smtClean="0">
                <a:latin typeface="Kruti Dev 010" pitchFamily="2" charset="0"/>
              </a:rPr>
              <a:t>r~AA</a:t>
            </a:r>
            <a:r>
              <a:rPr lang="en-IN" dirty="0" smtClean="0">
                <a:latin typeface="Kruti Dev 010" pitchFamily="2" charset="0"/>
              </a:rPr>
              <a:t> ¼ok-lq 14@1] 2½</a:t>
            </a:r>
            <a:endParaRPr lang="en-US" dirty="0" smtClean="0">
              <a:latin typeface="Kruti Dev 010" pitchFamily="2" charset="0"/>
            </a:endParaRPr>
          </a:p>
          <a:p>
            <a:pPr>
              <a:buNone/>
            </a:pPr>
            <a:endParaRPr lang="en-US" dirty="0" smtClean="0">
              <a:latin typeface="Kruti Dev 010" pitchFamily="2" charset="0"/>
            </a:endParaRPr>
          </a:p>
          <a:p>
            <a:r>
              <a:rPr lang="en-IN" dirty="0" err="1" smtClean="0">
                <a:latin typeface="Kruti Dev 010" pitchFamily="2" charset="0"/>
              </a:rPr>
              <a:t>lariZ.k</a:t>
            </a:r>
            <a:r>
              <a:rPr lang="en-IN" dirty="0" smtClean="0">
                <a:latin typeface="Kruti Dev 010" pitchFamily="2" charset="0"/>
              </a:rPr>
              <a:t> o </a:t>
            </a:r>
            <a:r>
              <a:rPr lang="en-IN" dirty="0" err="1" smtClean="0">
                <a:latin typeface="Kruti Dev 010" pitchFamily="2" charset="0"/>
              </a:rPr>
              <a:t>viriZ.k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fdaok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c`g.k</a:t>
            </a:r>
            <a:r>
              <a:rPr lang="en-IN" dirty="0" smtClean="0">
                <a:latin typeface="Kruti Dev 010" pitchFamily="2" charset="0"/>
              </a:rPr>
              <a:t> o </a:t>
            </a:r>
            <a:r>
              <a:rPr lang="en-IN" dirty="0" err="1" smtClean="0">
                <a:latin typeface="Kruti Dev 010" pitchFamily="2" charset="0"/>
              </a:rPr>
              <a:t>ya?ku</a:t>
            </a:r>
            <a:r>
              <a:rPr lang="en-IN" dirty="0" smtClean="0">
                <a:latin typeface="Kruti Dev 010" pitchFamily="2" charset="0"/>
              </a:rPr>
              <a:t> ;k </a:t>
            </a:r>
            <a:r>
              <a:rPr lang="en-IN" dirty="0" err="1" smtClean="0">
                <a:latin typeface="Kruti Dev 010" pitchFamily="2" charset="0"/>
              </a:rPr>
              <a:t>nksu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miØekauk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fOnfo</a:t>
            </a:r>
            <a:r>
              <a:rPr lang="en-IN" dirty="0" smtClean="0">
                <a:latin typeface="Kruti Dev 010" pitchFamily="2" charset="0"/>
              </a:rPr>
              <a:t>/</a:t>
            </a:r>
            <a:r>
              <a:rPr lang="en-IN" dirty="0" err="1" smtClean="0">
                <a:latin typeface="Kruti Dev 010" pitchFamily="2" charset="0"/>
              </a:rPr>
              <a:t>kksiØe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vls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Eg.krkr</a:t>
            </a:r>
            <a:r>
              <a:rPr lang="en-IN" dirty="0" smtClean="0">
                <a:latin typeface="Kruti Dev 010" pitchFamily="2" charset="0"/>
              </a:rPr>
              <a:t>-</a:t>
            </a:r>
            <a:endParaRPr lang="en-US" dirty="0" smtClean="0">
              <a:latin typeface="Kruti Dev 010" pitchFamily="2" charset="0"/>
            </a:endParaRPr>
          </a:p>
          <a:p>
            <a:endParaRPr lang="en-US" dirty="0">
              <a:latin typeface="Kruti Dev 010" pitchFamily="2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304800"/>
          <a:ext cx="82296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Kruti Dev 010" pitchFamily="2" charset="0"/>
                        </a:rPr>
                        <a:t>/</a:t>
                      </a:r>
                      <a:r>
                        <a:rPr lang="en-US" dirty="0" err="1" smtClean="0">
                          <a:latin typeface="Kruti Dev 010" pitchFamily="2" charset="0"/>
                        </a:rPr>
                        <a:t>kkrq</a:t>
                      </a:r>
                      <a:endParaRPr lang="en-US" dirty="0">
                        <a:latin typeface="Kruti Dev 01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Kruti Dev 010" pitchFamily="2" charset="0"/>
                        </a:rPr>
                        <a:t>O;k</a:t>
                      </a:r>
                      <a:r>
                        <a:rPr lang="en-US" dirty="0" smtClean="0">
                          <a:latin typeface="Kruti Dev 010" pitchFamily="2" charset="0"/>
                        </a:rPr>
                        <a:t>/</a:t>
                      </a:r>
                      <a:r>
                        <a:rPr lang="en-US" dirty="0" err="1" smtClean="0">
                          <a:latin typeface="Kruti Dev 010" pitchFamily="2" charset="0"/>
                        </a:rPr>
                        <a:t>kh</a:t>
                      </a:r>
                      <a:endParaRPr lang="en-US" dirty="0">
                        <a:latin typeface="Kruti Dev 01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Kruti Dev 010" pitchFamily="2" charset="0"/>
                        </a:rPr>
                        <a:t>vko</a:t>
                      </a:r>
                      <a:r>
                        <a:rPr lang="en-US" dirty="0" smtClean="0">
                          <a:latin typeface="Kruti Dev 010" pitchFamily="2" charset="0"/>
                        </a:rPr>
                        <a:t>”;d </a:t>
                      </a:r>
                      <a:r>
                        <a:rPr lang="en-US" dirty="0" err="1" smtClean="0">
                          <a:latin typeface="Kruti Dev 010" pitchFamily="2" charset="0"/>
                        </a:rPr>
                        <a:t>c`g.knzO;s</a:t>
                      </a:r>
                      <a:endParaRPr lang="en-US" dirty="0">
                        <a:latin typeface="Kruti Dev 010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latin typeface="Kruti Dev 01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Kruti Dev 01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Kruti Dev 010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>
                        <a:latin typeface="Kruti Dev 01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Kruti Dev 01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Kruti Dev 010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8763000" cy="6553200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en-IN" b="1" dirty="0" err="1" smtClean="0">
                <a:latin typeface="Kruti Dev 010" pitchFamily="2" charset="0"/>
              </a:rPr>
              <a:t>c`g.kh</a:t>
            </a:r>
            <a:r>
              <a:rPr lang="en-IN" b="1" dirty="0" smtClean="0">
                <a:latin typeface="Kruti Dev 010" pitchFamily="2" charset="0"/>
              </a:rPr>
              <a:t>; </a:t>
            </a:r>
            <a:r>
              <a:rPr lang="en-IN" b="1" dirty="0" err="1" smtClean="0">
                <a:latin typeface="Kruti Dev 010" pitchFamily="2" charset="0"/>
              </a:rPr>
              <a:t>x.k</a:t>
            </a:r>
            <a:r>
              <a:rPr lang="en-IN" b="1" dirty="0" smtClean="0">
                <a:latin typeface="Kruti Dev 010" pitchFamily="2" charset="0"/>
              </a:rPr>
              <a:t> %&amp;</a:t>
            </a:r>
            <a:endParaRPr lang="en-US" dirty="0" smtClean="0">
              <a:latin typeface="Kruti Dev 010" pitchFamily="2" charset="0"/>
            </a:endParaRPr>
          </a:p>
          <a:p>
            <a:r>
              <a:rPr lang="en-IN" dirty="0" err="1" smtClean="0">
                <a:latin typeface="Kruti Dev 010" pitchFamily="2" charset="0"/>
              </a:rPr>
              <a:t>dkdksyh</a:t>
            </a:r>
            <a:r>
              <a:rPr lang="en-IN" dirty="0" smtClean="0">
                <a:latin typeface="Kruti Dev 010" pitchFamily="2" charset="0"/>
              </a:rPr>
              <a:t> {</a:t>
            </a:r>
            <a:r>
              <a:rPr lang="en-IN" dirty="0" err="1" smtClean="0">
                <a:latin typeface="Kruti Dev 010" pitchFamily="2" charset="0"/>
              </a:rPr>
              <a:t>khjdkdksyh</a:t>
            </a:r>
            <a:r>
              <a:rPr lang="en-IN" dirty="0" smtClean="0">
                <a:latin typeface="Kruti Dev 010" pitchFamily="2" charset="0"/>
              </a:rPr>
              <a:t>] </a:t>
            </a:r>
            <a:r>
              <a:rPr lang="en-IN" dirty="0" err="1" smtClean="0">
                <a:latin typeface="Kruti Dev 010" pitchFamily="2" charset="0"/>
              </a:rPr>
              <a:t>cyk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fonkjhdan</a:t>
            </a:r>
            <a:r>
              <a:rPr lang="en-IN" dirty="0" smtClean="0">
                <a:latin typeface="Kruti Dev 010" pitchFamily="2" charset="0"/>
              </a:rPr>
              <a:t> _’;</a:t>
            </a:r>
            <a:r>
              <a:rPr lang="en-IN" dirty="0" err="1" smtClean="0">
                <a:latin typeface="Kruti Dev 010" pitchFamily="2" charset="0"/>
              </a:rPr>
              <a:t>xa</a:t>
            </a:r>
            <a:r>
              <a:rPr lang="en-IN" dirty="0" smtClean="0">
                <a:latin typeface="Kruti Dev 010" pitchFamily="2" charset="0"/>
              </a:rPr>
              <a:t>/</a:t>
            </a:r>
            <a:r>
              <a:rPr lang="en-IN" dirty="0" err="1" smtClean="0">
                <a:latin typeface="Kruti Dev 010" pitchFamily="2" charset="0"/>
              </a:rPr>
              <a:t>kk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ba</a:t>
            </a:r>
            <a:r>
              <a:rPr lang="en-IN" dirty="0" smtClean="0">
                <a:latin typeface="Kruti Dev 010" pitchFamily="2" charset="0"/>
              </a:rPr>
              <a:t>-</a:t>
            </a:r>
            <a:endParaRPr lang="en-US" dirty="0" smtClean="0">
              <a:latin typeface="Kruti Dev 010" pitchFamily="2" charset="0"/>
            </a:endParaRPr>
          </a:p>
          <a:p>
            <a:pPr>
              <a:buNone/>
            </a:pPr>
            <a:endParaRPr lang="en-US" dirty="0" smtClean="0">
              <a:latin typeface="Kruti Dev 010" pitchFamily="2" charset="0"/>
            </a:endParaRPr>
          </a:p>
          <a:p>
            <a:pPr>
              <a:buFont typeface="Wingdings" pitchFamily="2" charset="2"/>
              <a:buChar char="ü"/>
            </a:pPr>
            <a:r>
              <a:rPr lang="en-IN" b="1" dirty="0" err="1" smtClean="0">
                <a:latin typeface="Kruti Dev 010" pitchFamily="2" charset="0"/>
              </a:rPr>
              <a:t>c`g.ka</a:t>
            </a:r>
            <a:r>
              <a:rPr lang="en-IN" b="1" dirty="0" smtClean="0">
                <a:latin typeface="Kruti Dev 010" pitchFamily="2" charset="0"/>
              </a:rPr>
              <a:t> </a:t>
            </a:r>
            <a:r>
              <a:rPr lang="en-IN" b="1" dirty="0" err="1" smtClean="0">
                <a:latin typeface="Kruti Dev 010" pitchFamily="2" charset="0"/>
              </a:rPr>
              <a:t>lE;d</a:t>
            </a:r>
            <a:r>
              <a:rPr lang="en-IN" b="1" dirty="0" smtClean="0">
                <a:latin typeface="Kruti Dev 010" pitchFamily="2" charset="0"/>
              </a:rPr>
              <a:t> y{</a:t>
            </a:r>
            <a:r>
              <a:rPr lang="en-IN" b="1" dirty="0" err="1" smtClean="0">
                <a:latin typeface="Kruti Dev 010" pitchFamily="2" charset="0"/>
              </a:rPr>
              <a:t>k.ks</a:t>
            </a:r>
            <a:r>
              <a:rPr lang="en-IN" b="1" dirty="0" smtClean="0">
                <a:latin typeface="Kruti Dev 010" pitchFamily="2" charset="0"/>
              </a:rPr>
              <a:t> %&amp;</a:t>
            </a:r>
            <a:endParaRPr lang="en-US" dirty="0" smtClean="0">
              <a:latin typeface="Kruti Dev 010" pitchFamily="2" charset="0"/>
            </a:endParaRPr>
          </a:p>
          <a:p>
            <a:r>
              <a:rPr lang="en-IN" dirty="0" err="1" smtClean="0">
                <a:latin typeface="Kruti Dev 010" pitchFamily="2" charset="0"/>
              </a:rPr>
              <a:t>dk</a:t>
            </a:r>
            <a:r>
              <a:rPr lang="en-IN" dirty="0" smtClean="0">
                <a:latin typeface="Kruti Dev 010" pitchFamily="2" charset="0"/>
              </a:rPr>
              <a:t>”;Z </a:t>
            </a:r>
            <a:r>
              <a:rPr lang="en-IN" dirty="0" err="1" smtClean="0">
                <a:latin typeface="Kruti Dev 010" pitchFamily="2" charset="0"/>
              </a:rPr>
              <a:t>ukfgls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gksÅu</a:t>
            </a:r>
            <a:r>
              <a:rPr lang="en-IN" dirty="0" smtClean="0">
                <a:latin typeface="Kruti Dev 010" pitchFamily="2" charset="0"/>
              </a:rPr>
              <a:t> cy] </a:t>
            </a:r>
            <a:r>
              <a:rPr lang="en-IN" dirty="0" err="1" smtClean="0">
                <a:latin typeface="Kruti Dev 010" pitchFamily="2" charset="0"/>
              </a:rPr>
              <a:t>iq’Vh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izkIr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gksrs</a:t>
            </a:r>
            <a:r>
              <a:rPr lang="en-IN" dirty="0" smtClean="0">
                <a:latin typeface="Kruti Dev 010" pitchFamily="2" charset="0"/>
              </a:rPr>
              <a:t>- </a:t>
            </a:r>
            <a:endParaRPr lang="en-US" dirty="0" smtClean="0">
              <a:latin typeface="Kruti Dev 010" pitchFamily="2" charset="0"/>
            </a:endParaRPr>
          </a:p>
          <a:p>
            <a:pPr>
              <a:buNone/>
            </a:pPr>
            <a:endParaRPr lang="en-US" dirty="0" smtClean="0">
              <a:latin typeface="Kruti Dev 010" pitchFamily="2" charset="0"/>
            </a:endParaRPr>
          </a:p>
          <a:p>
            <a:pPr>
              <a:buFont typeface="Wingdings" pitchFamily="2" charset="2"/>
              <a:buChar char="ü"/>
            </a:pPr>
            <a:r>
              <a:rPr lang="en-IN" dirty="0" err="1" smtClean="0">
                <a:latin typeface="Kruti Dev 010" pitchFamily="2" charset="0"/>
              </a:rPr>
              <a:t>lariZ.k</a:t>
            </a:r>
            <a:r>
              <a:rPr lang="en-IN" dirty="0" smtClean="0">
                <a:latin typeface="Kruti Dev 010" pitchFamily="2" charset="0"/>
              </a:rPr>
              <a:t> 2 </a:t>
            </a:r>
            <a:r>
              <a:rPr lang="en-IN" dirty="0" err="1" smtClean="0">
                <a:latin typeface="Kruti Dev 010" pitchFamily="2" charset="0"/>
              </a:rPr>
              <a:t>i</a:t>
            </a:r>
            <a:r>
              <a:rPr lang="en-IN" dirty="0" smtClean="0">
                <a:latin typeface="Kruti Dev 010" pitchFamily="2" charset="0"/>
              </a:rPr>
              <a:t>/</a:t>
            </a:r>
            <a:r>
              <a:rPr lang="en-IN" dirty="0" err="1" smtClean="0">
                <a:latin typeface="Kruti Dev 010" pitchFamily="2" charset="0"/>
              </a:rPr>
              <a:t>nrhus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dsys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tkrs</a:t>
            </a:r>
            <a:r>
              <a:rPr lang="en-IN" dirty="0" smtClean="0">
                <a:latin typeface="Kruti Dev 010" pitchFamily="2" charset="0"/>
              </a:rPr>
              <a:t> &amp; 	</a:t>
            </a:r>
          </a:p>
          <a:p>
            <a:pPr>
              <a:buNone/>
            </a:pPr>
            <a:r>
              <a:rPr lang="en-IN" dirty="0" smtClean="0">
                <a:latin typeface="Kruti Dev 010" pitchFamily="2" charset="0"/>
              </a:rPr>
              <a:t>		1½ l| </a:t>
            </a:r>
            <a:r>
              <a:rPr lang="en-IN" dirty="0" err="1" smtClean="0">
                <a:latin typeface="Kruti Dev 010" pitchFamily="2" charset="0"/>
              </a:rPr>
              <a:t>lariZ.k</a:t>
            </a:r>
            <a:r>
              <a:rPr lang="en-IN" dirty="0" smtClean="0">
                <a:latin typeface="Kruti Dev 010" pitchFamily="2" charset="0"/>
              </a:rPr>
              <a:t> </a:t>
            </a:r>
            <a:endParaRPr lang="en-US" dirty="0" smtClean="0">
              <a:latin typeface="Kruti Dev 010" pitchFamily="2" charset="0"/>
            </a:endParaRPr>
          </a:p>
          <a:p>
            <a:pPr>
              <a:buNone/>
            </a:pPr>
            <a:r>
              <a:rPr lang="en-IN" dirty="0" smtClean="0">
                <a:latin typeface="Kruti Dev 010" pitchFamily="2" charset="0"/>
              </a:rPr>
              <a:t>		2½ </a:t>
            </a:r>
            <a:r>
              <a:rPr lang="en-IN" dirty="0" err="1" smtClean="0">
                <a:latin typeface="Kruti Dev 010" pitchFamily="2" charset="0"/>
              </a:rPr>
              <a:t>fpjkr</a:t>
            </a:r>
            <a:r>
              <a:rPr lang="en-IN" dirty="0" smtClean="0">
                <a:latin typeface="Kruti Dev 010" pitchFamily="2" charset="0"/>
              </a:rPr>
              <a:t>~ </a:t>
            </a:r>
            <a:r>
              <a:rPr lang="en-IN" dirty="0" err="1" smtClean="0">
                <a:latin typeface="Kruti Dev 010" pitchFamily="2" charset="0"/>
              </a:rPr>
              <a:t>lariZ.k</a:t>
            </a:r>
            <a:endParaRPr lang="en-US" dirty="0" smtClean="0">
              <a:latin typeface="Kruti Dev 010" pitchFamily="2" charset="0"/>
            </a:endParaRPr>
          </a:p>
          <a:p>
            <a:pPr>
              <a:buNone/>
            </a:pPr>
            <a:endParaRPr lang="en-US" dirty="0" smtClean="0">
              <a:latin typeface="Kruti Dev 010" pitchFamily="2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8763000" cy="6477000"/>
          </a:xfrm>
        </p:spPr>
        <p:txBody>
          <a:bodyPr>
            <a:normAutofit lnSpcReduction="10000"/>
          </a:bodyPr>
          <a:lstStyle/>
          <a:p>
            <a:r>
              <a:rPr lang="en-IN" b="1" dirty="0" smtClean="0">
                <a:latin typeface="Kruti Dev 010" pitchFamily="2" charset="0"/>
              </a:rPr>
              <a:t>l| </a:t>
            </a:r>
            <a:r>
              <a:rPr lang="en-IN" b="1" dirty="0" err="1" smtClean="0">
                <a:latin typeface="Kruti Dev 010" pitchFamily="2" charset="0"/>
              </a:rPr>
              <a:t>lariZ.k</a:t>
            </a:r>
            <a:r>
              <a:rPr lang="en-IN" b="1" dirty="0" smtClean="0">
                <a:latin typeface="Kruti Dev 010" pitchFamily="2" charset="0"/>
              </a:rPr>
              <a:t> </a:t>
            </a:r>
            <a:endParaRPr lang="en-US" dirty="0" smtClean="0">
              <a:latin typeface="Kruti Dev 010" pitchFamily="2" charset="0"/>
            </a:endParaRPr>
          </a:p>
          <a:p>
            <a:r>
              <a:rPr lang="en-IN" b="1" dirty="0" smtClean="0">
                <a:latin typeface="Kruti Dev 010" pitchFamily="2" charset="0"/>
              </a:rPr>
              <a:t>l|% {kh.kks </a:t>
            </a:r>
            <a:r>
              <a:rPr lang="en-IN" b="1" dirty="0" err="1" smtClean="0">
                <a:latin typeface="Kruti Dev 010" pitchFamily="2" charset="0"/>
              </a:rPr>
              <a:t>fg</a:t>
            </a:r>
            <a:r>
              <a:rPr lang="en-IN" b="1" dirty="0" smtClean="0">
                <a:latin typeface="Kruti Dev 010" pitchFamily="2" charset="0"/>
              </a:rPr>
              <a:t> </a:t>
            </a:r>
            <a:r>
              <a:rPr lang="en-IN" b="1" dirty="0" err="1" smtClean="0">
                <a:latin typeface="Kruti Dev 010" pitchFamily="2" charset="0"/>
              </a:rPr>
              <a:t>l|ks</a:t>
            </a:r>
            <a:r>
              <a:rPr lang="en-IN" b="1" dirty="0" smtClean="0">
                <a:latin typeface="Kruti Dev 010" pitchFamily="2" charset="0"/>
              </a:rPr>
              <a:t> </a:t>
            </a:r>
            <a:r>
              <a:rPr lang="en-IN" b="1" dirty="0" err="1" smtClean="0">
                <a:latin typeface="Kruti Dev 010" pitchFamily="2" charset="0"/>
              </a:rPr>
              <a:t>oS</a:t>
            </a:r>
            <a:r>
              <a:rPr lang="en-IN" b="1" dirty="0" smtClean="0">
                <a:latin typeface="Kruti Dev 010" pitchFamily="2" charset="0"/>
              </a:rPr>
              <a:t> </a:t>
            </a:r>
            <a:r>
              <a:rPr lang="en-IN" b="1" dirty="0" err="1" smtClean="0">
                <a:latin typeface="Kruti Dev 010" pitchFamily="2" charset="0"/>
              </a:rPr>
              <a:t>riZ.ksuksiph;rsA</a:t>
            </a:r>
            <a:r>
              <a:rPr lang="en-IN" b="1" dirty="0" smtClean="0">
                <a:latin typeface="Kruti Dev 010" pitchFamily="2" charset="0"/>
              </a:rPr>
              <a:t> -----</a:t>
            </a:r>
            <a:r>
              <a:rPr lang="en-IN" dirty="0" smtClean="0">
                <a:latin typeface="Kruti Dev 010" pitchFamily="2" charset="0"/>
              </a:rPr>
              <a:t> p-lq-23@31</a:t>
            </a:r>
            <a:endParaRPr lang="en-US" dirty="0" smtClean="0">
              <a:latin typeface="Kruti Dev 010" pitchFamily="2" charset="0"/>
            </a:endParaRPr>
          </a:p>
          <a:p>
            <a:r>
              <a:rPr lang="en-IN" dirty="0" err="1" smtClean="0">
                <a:latin typeface="Kruti Dev 010" pitchFamily="2" charset="0"/>
              </a:rPr>
              <a:t>vfrlkj</a:t>
            </a:r>
            <a:r>
              <a:rPr lang="en-IN" dirty="0" smtClean="0">
                <a:latin typeface="Kruti Dev 010" pitchFamily="2" charset="0"/>
              </a:rPr>
              <a:t>] </a:t>
            </a:r>
            <a:r>
              <a:rPr lang="en-IN" dirty="0" err="1" smtClean="0">
                <a:latin typeface="Kruti Dev 010" pitchFamily="2" charset="0"/>
              </a:rPr>
              <a:t>PNnhZ</a:t>
            </a:r>
            <a:r>
              <a:rPr lang="en-IN" dirty="0" smtClean="0">
                <a:latin typeface="Kruti Dev 010" pitchFamily="2" charset="0"/>
              </a:rPr>
              <a:t>] </a:t>
            </a:r>
            <a:r>
              <a:rPr lang="en-IN" dirty="0" err="1" smtClean="0">
                <a:latin typeface="Kruti Dev 010" pitchFamily="2" charset="0"/>
              </a:rPr>
              <a:t>oeu</a:t>
            </a:r>
            <a:r>
              <a:rPr lang="en-IN" dirty="0" smtClean="0">
                <a:latin typeface="Kruti Dev 010" pitchFamily="2" charset="0"/>
              </a:rPr>
              <a:t>] </a:t>
            </a:r>
            <a:r>
              <a:rPr lang="en-IN" dirty="0" err="1" smtClean="0">
                <a:latin typeface="Kruti Dev 010" pitchFamily="2" charset="0"/>
              </a:rPr>
              <a:t>fojspuknh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iapdekZapk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vfr;ksx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vfrJe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vf</a:t>
            </a:r>
            <a:r>
              <a:rPr lang="en-IN" dirty="0" smtClean="0">
                <a:latin typeface="Kruti Dev 010" pitchFamily="2" charset="0"/>
              </a:rPr>
              <a:t>/</a:t>
            </a:r>
            <a:r>
              <a:rPr lang="en-IN" dirty="0" err="1" smtClean="0">
                <a:latin typeface="Kruti Dev 010" pitchFamily="2" charset="0"/>
              </a:rPr>
              <a:t>kd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jljDr</a:t>
            </a:r>
            <a:r>
              <a:rPr lang="en-IN" dirty="0" smtClean="0">
                <a:latin typeface="Kruti Dev 010" pitchFamily="2" charset="0"/>
              </a:rPr>
              <a:t> L=</a:t>
            </a:r>
            <a:r>
              <a:rPr lang="en-IN" dirty="0" err="1" smtClean="0">
                <a:latin typeface="Kruti Dev 010" pitchFamily="2" charset="0"/>
              </a:rPr>
              <a:t>ko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gks.ks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r`’.kk</a:t>
            </a:r>
            <a:r>
              <a:rPr lang="en-IN" dirty="0" smtClean="0">
                <a:latin typeface="Kruti Dev 010" pitchFamily="2" charset="0"/>
              </a:rPr>
              <a:t>] </a:t>
            </a:r>
            <a:r>
              <a:rPr lang="en-IN" dirty="0" err="1" smtClean="0">
                <a:latin typeface="Kruti Dev 010" pitchFamily="2" charset="0"/>
              </a:rPr>
              <a:t>nX</a:t>
            </a:r>
            <a:r>
              <a:rPr lang="en-IN" dirty="0" smtClean="0">
                <a:latin typeface="Kruti Dev 010" pitchFamily="2" charset="0"/>
              </a:rPr>
              <a:t>/k] </a:t>
            </a:r>
            <a:r>
              <a:rPr lang="en-IN" dirty="0" err="1" smtClean="0">
                <a:latin typeface="Kruti Dev 010" pitchFamily="2" charset="0"/>
              </a:rPr>
              <a:t>oz.k</a:t>
            </a:r>
            <a:r>
              <a:rPr lang="en-IN" dirty="0" smtClean="0">
                <a:latin typeface="Kruti Dev 010" pitchFamily="2" charset="0"/>
              </a:rPr>
              <a:t> b- </a:t>
            </a:r>
            <a:r>
              <a:rPr lang="en-IN" b="1" dirty="0" err="1" smtClean="0">
                <a:latin typeface="Kruti Dev 010" pitchFamily="2" charset="0"/>
              </a:rPr>
              <a:t>vk”kqdkjh</a:t>
            </a:r>
            <a:r>
              <a:rPr lang="en-IN" b="1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voLFkse</a:t>
            </a:r>
            <a:r>
              <a:rPr lang="en-IN" dirty="0" smtClean="0">
                <a:latin typeface="Kruti Dev 010" pitchFamily="2" charset="0"/>
              </a:rPr>
              <a:t>/;s </a:t>
            </a:r>
            <a:r>
              <a:rPr lang="en-IN" dirty="0" err="1" smtClean="0">
                <a:latin typeface="Kruti Dev 010" pitchFamily="2" charset="0"/>
              </a:rPr>
              <a:t>l|lariZ.k</a:t>
            </a:r>
            <a:r>
              <a:rPr lang="en-IN" dirty="0" smtClean="0">
                <a:latin typeface="Kruti Dev 010" pitchFamily="2" charset="0"/>
              </a:rPr>
              <a:t> |</a:t>
            </a:r>
            <a:r>
              <a:rPr lang="en-IN" dirty="0" err="1" smtClean="0">
                <a:latin typeface="Kruti Dev 010" pitchFamily="2" charset="0"/>
              </a:rPr>
              <a:t>kos</a:t>
            </a:r>
            <a:r>
              <a:rPr lang="en-IN" dirty="0" smtClean="0">
                <a:latin typeface="Kruti Dev 010" pitchFamily="2" charset="0"/>
              </a:rPr>
              <a:t>-  </a:t>
            </a:r>
            <a:endParaRPr lang="en-US" dirty="0" smtClean="0">
              <a:latin typeface="Kruti Dev 010" pitchFamily="2" charset="0"/>
            </a:endParaRPr>
          </a:p>
          <a:p>
            <a:r>
              <a:rPr lang="en-IN" b="1" dirty="0" err="1" smtClean="0">
                <a:latin typeface="Kruti Dev 010" pitchFamily="2" charset="0"/>
              </a:rPr>
              <a:t>mnk</a:t>
            </a:r>
            <a:r>
              <a:rPr lang="en-IN" dirty="0" smtClean="0">
                <a:latin typeface="Kruti Dev 010" pitchFamily="2" charset="0"/>
              </a:rPr>
              <a:t>- “</a:t>
            </a:r>
            <a:r>
              <a:rPr lang="en-IN" dirty="0" err="1" smtClean="0">
                <a:latin typeface="Kruti Dev 010" pitchFamily="2" charset="0"/>
              </a:rPr>
              <a:t>kdZjksnd</a:t>
            </a:r>
            <a:r>
              <a:rPr lang="en-IN" dirty="0" smtClean="0">
                <a:latin typeface="Kruti Dev 010" pitchFamily="2" charset="0"/>
              </a:rPr>
              <a:t>] </a:t>
            </a:r>
            <a:r>
              <a:rPr lang="en-IN" dirty="0" err="1" smtClean="0">
                <a:latin typeface="Kruti Dev 010" pitchFamily="2" charset="0"/>
              </a:rPr>
              <a:t>fucw</a:t>
            </a:r>
            <a:r>
              <a:rPr lang="en-IN" dirty="0" smtClean="0">
                <a:latin typeface="Kruti Dev 010" pitchFamily="2" charset="0"/>
              </a:rPr>
              <a:t> “</a:t>
            </a:r>
            <a:r>
              <a:rPr lang="en-IN" dirty="0" err="1" smtClean="0">
                <a:latin typeface="Kruti Dev 010" pitchFamily="2" charset="0"/>
              </a:rPr>
              <a:t>kjcr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QGkaps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jl</a:t>
            </a:r>
            <a:r>
              <a:rPr lang="en-IN" dirty="0" smtClean="0">
                <a:latin typeface="Kruti Dev 010" pitchFamily="2" charset="0"/>
              </a:rPr>
              <a:t> b-</a:t>
            </a:r>
            <a:endParaRPr lang="en-US" dirty="0" smtClean="0">
              <a:latin typeface="Kruti Dev 010" pitchFamily="2" charset="0"/>
            </a:endParaRPr>
          </a:p>
          <a:p>
            <a:r>
              <a:rPr lang="en-IN" dirty="0" smtClean="0">
                <a:latin typeface="Kruti Dev 010" pitchFamily="2" charset="0"/>
              </a:rPr>
              <a:t>#</a:t>
            </a:r>
            <a:r>
              <a:rPr lang="en-IN" dirty="0" err="1" smtClean="0">
                <a:latin typeface="Kruti Dev 010" pitchFamily="2" charset="0"/>
              </a:rPr>
              <a:t>X.kkph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voLFkk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xaHkhj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vlsy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rj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vkR;f;d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voLFksr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fljkOnkjs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yo.kksnd</a:t>
            </a:r>
            <a:r>
              <a:rPr lang="en-IN" dirty="0" smtClean="0">
                <a:latin typeface="Kruti Dev 010" pitchFamily="2" charset="0"/>
              </a:rPr>
              <a:t>] “</a:t>
            </a:r>
            <a:r>
              <a:rPr lang="en-IN" dirty="0" err="1" smtClean="0">
                <a:latin typeface="Kruti Dev 010" pitchFamily="2" charset="0"/>
              </a:rPr>
              <a:t>kdZjksnd</a:t>
            </a:r>
            <a:r>
              <a:rPr lang="en-IN" dirty="0" smtClean="0">
                <a:latin typeface="Kruti Dev 010" pitchFamily="2" charset="0"/>
              </a:rPr>
              <a:t> |</a:t>
            </a:r>
            <a:r>
              <a:rPr lang="en-IN" dirty="0" err="1" smtClean="0">
                <a:latin typeface="Kruti Dev 010" pitchFamily="2" charset="0"/>
              </a:rPr>
              <a:t>kos</a:t>
            </a:r>
            <a:r>
              <a:rPr lang="en-IN" dirty="0" smtClean="0">
                <a:latin typeface="Kruti Dev 010" pitchFamily="2" charset="0"/>
              </a:rPr>
              <a:t>-</a:t>
            </a:r>
            <a:endParaRPr lang="en-US" dirty="0" smtClean="0">
              <a:latin typeface="Kruti Dev 010" pitchFamily="2" charset="0"/>
            </a:endParaRPr>
          </a:p>
          <a:p>
            <a:pPr>
              <a:buNone/>
            </a:pPr>
            <a:endParaRPr lang="en-US" dirty="0" smtClean="0">
              <a:latin typeface="Kruti Dev 010" pitchFamily="2" charset="0"/>
            </a:endParaRPr>
          </a:p>
          <a:p>
            <a:r>
              <a:rPr lang="en-IN" b="1" dirty="0" err="1" smtClean="0">
                <a:latin typeface="Kruti Dev 010" pitchFamily="2" charset="0"/>
              </a:rPr>
              <a:t>fpjkr</a:t>
            </a:r>
            <a:r>
              <a:rPr lang="en-IN" b="1" dirty="0" smtClean="0">
                <a:latin typeface="Kruti Dev 010" pitchFamily="2" charset="0"/>
              </a:rPr>
              <a:t> </a:t>
            </a:r>
            <a:r>
              <a:rPr lang="en-IN" b="1" dirty="0" err="1" smtClean="0">
                <a:latin typeface="Kruti Dev 010" pitchFamily="2" charset="0"/>
              </a:rPr>
              <a:t>lariZ.k</a:t>
            </a:r>
            <a:r>
              <a:rPr lang="en-IN" b="1" dirty="0" smtClean="0">
                <a:latin typeface="Kruti Dev 010" pitchFamily="2" charset="0"/>
              </a:rPr>
              <a:t> %&amp;</a:t>
            </a:r>
            <a:endParaRPr lang="en-US" dirty="0" smtClean="0">
              <a:latin typeface="Kruti Dev 010" pitchFamily="2" charset="0"/>
            </a:endParaRPr>
          </a:p>
          <a:p>
            <a:r>
              <a:rPr lang="en-IN" dirty="0" err="1" smtClean="0">
                <a:latin typeface="Kruti Dev 010" pitchFamily="2" charset="0"/>
              </a:rPr>
              <a:t>th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O;Drh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b="1" dirty="0" err="1" smtClean="0">
                <a:latin typeface="Kruti Dev 010" pitchFamily="2" charset="0"/>
              </a:rPr>
              <a:t>vf</a:t>
            </a:r>
            <a:r>
              <a:rPr lang="en-IN" b="1" dirty="0" smtClean="0">
                <a:latin typeface="Kruti Dev 010" pitchFamily="2" charset="0"/>
              </a:rPr>
              <a:t>/</a:t>
            </a:r>
            <a:r>
              <a:rPr lang="en-IN" b="1" dirty="0" err="1" smtClean="0">
                <a:latin typeface="Kruti Dev 010" pitchFamily="2" charset="0"/>
              </a:rPr>
              <a:t>kd</a:t>
            </a:r>
            <a:r>
              <a:rPr lang="en-IN" b="1" dirty="0" smtClean="0">
                <a:latin typeface="Kruti Dev 010" pitchFamily="2" charset="0"/>
              </a:rPr>
              <a:t> </a:t>
            </a:r>
            <a:r>
              <a:rPr lang="en-IN" b="1" dirty="0" err="1" smtClean="0">
                <a:latin typeface="Kruti Dev 010" pitchFamily="2" charset="0"/>
              </a:rPr>
              <a:t>fnolkaiklwu</a:t>
            </a:r>
            <a:r>
              <a:rPr lang="en-IN" b="1" dirty="0" smtClean="0">
                <a:latin typeface="Kruti Dev 010" pitchFamily="2" charset="0"/>
              </a:rPr>
              <a:t> </a:t>
            </a:r>
            <a:r>
              <a:rPr lang="en-IN" dirty="0" smtClean="0">
                <a:latin typeface="Kruti Dev 010" pitchFamily="2" charset="0"/>
              </a:rPr>
              <a:t>{</a:t>
            </a:r>
            <a:r>
              <a:rPr lang="en-IN" dirty="0" err="1" smtClean="0">
                <a:latin typeface="Kruti Dev 010" pitchFamily="2" charset="0"/>
              </a:rPr>
              <a:t>kh.k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gksr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vlsy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v”kk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O;Drhe</a:t>
            </a:r>
            <a:r>
              <a:rPr lang="en-IN" dirty="0" smtClean="0">
                <a:latin typeface="Kruti Dev 010" pitchFamily="2" charset="0"/>
              </a:rPr>
              <a:t>/;s </a:t>
            </a:r>
            <a:r>
              <a:rPr lang="en-IN" b="1" dirty="0" err="1" smtClean="0">
                <a:latin typeface="Kruti Dev 010" pitchFamily="2" charset="0"/>
              </a:rPr>
              <a:t>dkgh</a:t>
            </a:r>
            <a:r>
              <a:rPr lang="en-IN" b="1" dirty="0" smtClean="0">
                <a:latin typeface="Kruti Dev 010" pitchFamily="2" charset="0"/>
              </a:rPr>
              <a:t> </a:t>
            </a:r>
            <a:r>
              <a:rPr lang="en-IN" b="1" dirty="0" err="1" smtClean="0">
                <a:latin typeface="Kruti Dev 010" pitchFamily="2" charset="0"/>
              </a:rPr>
              <a:t>fnol</a:t>
            </a:r>
            <a:r>
              <a:rPr lang="en-IN" b="1" dirty="0" smtClean="0">
                <a:latin typeface="Kruti Dev 010" pitchFamily="2" charset="0"/>
              </a:rPr>
              <a:t> </a:t>
            </a:r>
            <a:r>
              <a:rPr lang="en-IN" b="1" dirty="0" err="1" smtClean="0">
                <a:latin typeface="Kruti Dev 010" pitchFamily="2" charset="0"/>
              </a:rPr>
              <a:t>lariZ.k</a:t>
            </a:r>
            <a:r>
              <a:rPr lang="en-IN" b="1" dirty="0" smtClean="0">
                <a:latin typeface="Kruti Dev 010" pitchFamily="2" charset="0"/>
              </a:rPr>
              <a:t> </a:t>
            </a:r>
            <a:r>
              <a:rPr lang="en-IN" dirty="0" smtClean="0">
                <a:latin typeface="Kruti Dev 010" pitchFamily="2" charset="0"/>
              </a:rPr>
              <a:t>|</a:t>
            </a:r>
            <a:r>
              <a:rPr lang="en-IN" dirty="0" err="1" smtClean="0">
                <a:latin typeface="Kruti Dev 010" pitchFamily="2" charset="0"/>
              </a:rPr>
              <a:t>kos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ykxrs</a:t>
            </a:r>
            <a:r>
              <a:rPr lang="en-IN" dirty="0" smtClean="0">
                <a:latin typeface="Kruti Dev 010" pitchFamily="2" charset="0"/>
              </a:rPr>
              <a:t>-</a:t>
            </a:r>
            <a:endParaRPr lang="en-US" dirty="0" smtClean="0">
              <a:latin typeface="Kruti Dev 010" pitchFamily="2" charset="0"/>
            </a:endParaRP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 err="1" smtClean="0">
                <a:latin typeface="Kruti Dev 010" pitchFamily="2" charset="0"/>
              </a:rPr>
              <a:t>Lusgu</a:t>
            </a:r>
            <a:r>
              <a:rPr lang="en-US" b="1" dirty="0" smtClean="0">
                <a:latin typeface="Kruti Dev 010" pitchFamily="2" charset="0"/>
              </a:rPr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IN" b="1" dirty="0" err="1" smtClean="0">
                <a:latin typeface="Kruti Dev 010" pitchFamily="2" charset="0"/>
              </a:rPr>
              <a:t>O;k</a:t>
            </a:r>
            <a:r>
              <a:rPr lang="en-IN" b="1" dirty="0" smtClean="0">
                <a:latin typeface="Kruti Dev 010" pitchFamily="2" charset="0"/>
              </a:rPr>
              <a:t>[;k</a:t>
            </a:r>
            <a:endParaRPr lang="en-US" dirty="0" smtClean="0">
              <a:latin typeface="Kruti Dev 010" pitchFamily="2" charset="0"/>
            </a:endParaRPr>
          </a:p>
          <a:p>
            <a:r>
              <a:rPr lang="en-IN" b="1" dirty="0" err="1" smtClean="0">
                <a:latin typeface="Kruti Dev 010" pitchFamily="2" charset="0"/>
              </a:rPr>
              <a:t>Lusgu</a:t>
            </a:r>
            <a:r>
              <a:rPr lang="en-IN" b="1" dirty="0" smtClean="0">
                <a:latin typeface="Kruti Dev 010" pitchFamily="2" charset="0"/>
              </a:rPr>
              <a:t> </a:t>
            </a:r>
            <a:r>
              <a:rPr lang="en-IN" b="1" dirty="0" err="1" smtClean="0">
                <a:latin typeface="Kruti Dev 010" pitchFamily="2" charset="0"/>
              </a:rPr>
              <a:t>Lusgfo’;anaeknZoaDysndkjdaA</a:t>
            </a:r>
            <a:endParaRPr lang="en-US" dirty="0" smtClean="0">
              <a:latin typeface="Kruti Dev 010" pitchFamily="2" charset="0"/>
            </a:endParaRPr>
          </a:p>
          <a:p>
            <a:r>
              <a:rPr lang="en-IN" dirty="0" err="1" smtClean="0">
                <a:latin typeface="Kruti Dev 010" pitchFamily="2" charset="0"/>
              </a:rPr>
              <a:t>dQokr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iznku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laizkIrh</a:t>
            </a:r>
            <a:r>
              <a:rPr lang="en-IN" dirty="0" smtClean="0">
                <a:latin typeface="Kruti Dev 010" pitchFamily="2" charset="0"/>
              </a:rPr>
              <a:t> e/;s </a:t>
            </a:r>
            <a:r>
              <a:rPr lang="en-IN" dirty="0" err="1" smtClean="0">
                <a:latin typeface="Kruti Dev 010" pitchFamily="2" charset="0"/>
              </a:rPr>
              <a:t>dQkpk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fLun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xq.k</a:t>
            </a:r>
            <a:r>
              <a:rPr lang="en-IN" dirty="0" smtClean="0">
                <a:latin typeface="Kruti Dev 010" pitchFamily="2" charset="0"/>
              </a:rPr>
              <a:t> o </a:t>
            </a:r>
            <a:r>
              <a:rPr lang="en-IN" dirty="0" err="1" smtClean="0">
                <a:latin typeface="Kruti Dev 010" pitchFamily="2" charset="0"/>
              </a:rPr>
              <a:t>okrkpk</a:t>
            </a:r>
            <a:r>
              <a:rPr lang="en-IN" dirty="0" smtClean="0">
                <a:latin typeface="Kruti Dev 010" pitchFamily="2" charset="0"/>
              </a:rPr>
              <a:t> #{k&amp;[</a:t>
            </a:r>
            <a:r>
              <a:rPr lang="en-IN" dirty="0" err="1" smtClean="0">
                <a:latin typeface="Kruti Dev 010" pitchFamily="2" charset="0"/>
              </a:rPr>
              <a:t>kj&amp;y?kq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xq.kkeqGs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vf</a:t>
            </a:r>
            <a:r>
              <a:rPr lang="en-IN" dirty="0" smtClean="0">
                <a:latin typeface="Kruti Dev 010" pitchFamily="2" charset="0"/>
              </a:rPr>
              <a:t>/</a:t>
            </a:r>
            <a:r>
              <a:rPr lang="en-IN" dirty="0" err="1" smtClean="0">
                <a:latin typeface="Kruti Dev 010" pitchFamily="2" charset="0"/>
              </a:rPr>
              <a:t>kdkf</a:t>
            </a:r>
            <a:r>
              <a:rPr lang="en-IN" dirty="0" smtClean="0">
                <a:latin typeface="Kruti Dev 010" pitchFamily="2" charset="0"/>
              </a:rPr>
              <a:t>/</a:t>
            </a:r>
            <a:r>
              <a:rPr lang="en-IN" dirty="0" err="1" smtClean="0">
                <a:latin typeface="Kruti Dev 010" pitchFamily="2" charset="0"/>
              </a:rPr>
              <a:t>kd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fpdVi.kk</a:t>
            </a:r>
            <a:r>
              <a:rPr lang="en-IN" dirty="0" smtClean="0">
                <a:latin typeface="Kruti Dev 010" pitchFamily="2" charset="0"/>
              </a:rPr>
              <a:t>] </a:t>
            </a:r>
            <a:r>
              <a:rPr lang="en-IN" dirty="0" err="1" smtClean="0">
                <a:latin typeface="Kruti Dev 010" pitchFamily="2" charset="0"/>
              </a:rPr>
              <a:t>fiPNhyrk</a:t>
            </a:r>
            <a:r>
              <a:rPr lang="en-IN" dirty="0" smtClean="0">
                <a:latin typeface="Kruti Dev 010" pitchFamily="2" charset="0"/>
              </a:rPr>
              <a:t> o </a:t>
            </a:r>
            <a:r>
              <a:rPr lang="en-IN" dirty="0" err="1" smtClean="0">
                <a:latin typeface="Kruti Dev 010" pitchFamily="2" charset="0"/>
              </a:rPr>
              <a:t>LR;ku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gs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xq.k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mRiUu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gksrkr</a:t>
            </a:r>
            <a:r>
              <a:rPr lang="en-IN" dirty="0" smtClean="0">
                <a:latin typeface="Kruti Dev 010" pitchFamily="2" charset="0"/>
              </a:rPr>
              <a:t> Eg.kqu </a:t>
            </a:r>
            <a:r>
              <a:rPr lang="en-IN" dirty="0" err="1" smtClean="0">
                <a:latin typeface="Kruti Dev 010" pitchFamily="2" charset="0"/>
              </a:rPr>
              <a:t>fod`r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dQkps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fo’;Unu</a:t>
            </a:r>
            <a:r>
              <a:rPr lang="en-IN" dirty="0" smtClean="0">
                <a:latin typeface="Kruti Dev 010" pitchFamily="2" charset="0"/>
              </a:rPr>
              <a:t> o </a:t>
            </a:r>
            <a:r>
              <a:rPr lang="en-IN" dirty="0" err="1" smtClean="0">
                <a:latin typeface="Kruti Dev 010" pitchFamily="2" charset="0"/>
              </a:rPr>
              <a:t>foy;u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rlsp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eknZork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vku.;kdfjrk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Lusgu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egRokps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vkgs</a:t>
            </a:r>
            <a:r>
              <a:rPr lang="en-IN" dirty="0" smtClean="0">
                <a:latin typeface="Kruti Dev 010" pitchFamily="2" charset="0"/>
              </a:rPr>
              <a:t>- </a:t>
            </a:r>
          </a:p>
          <a:p>
            <a:r>
              <a:rPr lang="en-IN" dirty="0" err="1" smtClean="0">
                <a:latin typeface="Kruti Dev 010" pitchFamily="2" charset="0"/>
              </a:rPr>
              <a:t>tks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miØe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fo’;anrk</a:t>
            </a:r>
            <a:r>
              <a:rPr lang="en-IN" dirty="0" smtClean="0">
                <a:latin typeface="Kruti Dev 010" pitchFamily="2" charset="0"/>
              </a:rPr>
              <a:t>] </a:t>
            </a:r>
            <a:r>
              <a:rPr lang="en-IN" dirty="0" err="1" smtClean="0">
                <a:latin typeface="Kruti Dev 010" pitchFamily="2" charset="0"/>
              </a:rPr>
              <a:t>Lusgu</a:t>
            </a:r>
            <a:r>
              <a:rPr lang="en-IN" dirty="0" smtClean="0">
                <a:latin typeface="Kruti Dev 010" pitchFamily="2" charset="0"/>
              </a:rPr>
              <a:t>] </a:t>
            </a:r>
            <a:r>
              <a:rPr lang="en-IN" dirty="0" err="1" smtClean="0">
                <a:latin typeface="Kruti Dev 010" pitchFamily="2" charset="0"/>
              </a:rPr>
              <a:t>eknZork</a:t>
            </a:r>
            <a:r>
              <a:rPr lang="en-IN" dirty="0" smtClean="0">
                <a:latin typeface="Kruti Dev 010" pitchFamily="2" charset="0"/>
              </a:rPr>
              <a:t>] </a:t>
            </a:r>
            <a:r>
              <a:rPr lang="en-IN" dirty="0" err="1" smtClean="0">
                <a:latin typeface="Kruti Dev 010" pitchFamily="2" charset="0"/>
              </a:rPr>
              <a:t>Dysn</a:t>
            </a:r>
            <a:r>
              <a:rPr lang="en-IN" dirty="0" smtClean="0">
                <a:latin typeface="Kruti Dev 010" pitchFamily="2" charset="0"/>
              </a:rPr>
              <a:t>] </a:t>
            </a:r>
            <a:r>
              <a:rPr lang="en-IN" dirty="0" err="1" smtClean="0">
                <a:latin typeface="Kruti Dev 010" pitchFamily="2" charset="0"/>
              </a:rPr>
              <a:t>mRiUu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djrks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R;kl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Lusgu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vls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Eg.krkr</a:t>
            </a:r>
            <a:r>
              <a:rPr lang="en-IN" dirty="0" smtClean="0">
                <a:latin typeface="Kruti Dev 010" pitchFamily="2" charset="0"/>
              </a:rPr>
              <a:t>-</a:t>
            </a:r>
            <a:endParaRPr lang="en-US" dirty="0" smtClean="0">
              <a:latin typeface="Kruti Dev 010" pitchFamily="2" charset="0"/>
            </a:endParaRPr>
          </a:p>
          <a:p>
            <a:r>
              <a:rPr lang="en-IN" dirty="0" err="1" smtClean="0">
                <a:latin typeface="Kruti Dev 010" pitchFamily="2" charset="0"/>
              </a:rPr>
              <a:t>Lusg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nks’k”ke</a:t>
            </a:r>
            <a:r>
              <a:rPr lang="en-IN" dirty="0" smtClean="0">
                <a:latin typeface="Kruti Dev 010" pitchFamily="2" charset="0"/>
              </a:rPr>
              <a:t>] “</a:t>
            </a:r>
            <a:r>
              <a:rPr lang="en-IN" dirty="0" err="1" smtClean="0">
                <a:latin typeface="Kruti Dev 010" pitchFamily="2" charset="0"/>
              </a:rPr>
              <a:t>kks</a:t>
            </a:r>
            <a:r>
              <a:rPr lang="en-IN" dirty="0" smtClean="0">
                <a:latin typeface="Kruti Dev 010" pitchFamily="2" charset="0"/>
              </a:rPr>
              <a:t>/</a:t>
            </a:r>
            <a:r>
              <a:rPr lang="en-IN" dirty="0" err="1" smtClean="0">
                <a:latin typeface="Kruti Dev 010" pitchFamily="2" charset="0"/>
              </a:rPr>
              <a:t>ku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d#u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uarj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c`g.kkps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dk;Z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djrks</a:t>
            </a:r>
            <a:r>
              <a:rPr lang="en-IN" dirty="0" smtClean="0">
                <a:latin typeface="Kruti Dev 010" pitchFamily="2" charset="0"/>
              </a:rPr>
              <a:t>-</a:t>
            </a:r>
            <a:endParaRPr lang="en-US" dirty="0" smtClean="0">
              <a:latin typeface="Kruti Dev 010" pitchFamily="2" charset="0"/>
            </a:endParaRPr>
          </a:p>
          <a:p>
            <a:pPr>
              <a:buNone/>
            </a:pPr>
            <a:endParaRPr lang="en-US" dirty="0" smtClean="0">
              <a:latin typeface="Kruti Dev 010" pitchFamily="2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438400"/>
            <a:ext cx="8686800" cy="4114800"/>
          </a:xfrm>
        </p:spPr>
        <p:txBody>
          <a:bodyPr numCol="2">
            <a:normAutofit fontScale="90000"/>
          </a:bodyPr>
          <a:lstStyle/>
          <a:p>
            <a:pPr algn="l">
              <a:lnSpc>
                <a:spcPct val="150000"/>
              </a:lnSpc>
            </a:pPr>
            <a:r>
              <a:rPr lang="en-IN" dirty="0" err="1" smtClean="0">
                <a:latin typeface="Kruti Dev 010" pitchFamily="2" charset="0"/>
              </a:rPr>
              <a:t>nzo</a:t>
            </a:r>
            <a:r>
              <a:rPr lang="en-IN" dirty="0" smtClean="0">
                <a:latin typeface="Kruti Dev 010" pitchFamily="2" charset="0"/>
              </a:rPr>
              <a:t/>
            </a:r>
            <a:br>
              <a:rPr lang="en-IN" dirty="0" smtClean="0">
                <a:latin typeface="Kruti Dev 010" pitchFamily="2" charset="0"/>
              </a:rPr>
            </a:br>
            <a:r>
              <a:rPr lang="en-IN" dirty="0" err="1" smtClean="0">
                <a:latin typeface="Kruti Dev 010" pitchFamily="2" charset="0"/>
              </a:rPr>
              <a:t>lq</a:t>
            </a:r>
            <a:r>
              <a:rPr lang="en-IN" dirty="0" smtClean="0">
                <a:latin typeface="Kruti Dev 010" pitchFamily="2" charset="0"/>
              </a:rPr>
              <a:t>{e</a:t>
            </a:r>
            <a:br>
              <a:rPr lang="en-IN" dirty="0" smtClean="0">
                <a:latin typeface="Kruti Dev 010" pitchFamily="2" charset="0"/>
              </a:rPr>
            </a:br>
            <a:r>
              <a:rPr lang="en-IN" dirty="0" err="1" smtClean="0">
                <a:latin typeface="Kruti Dev 010" pitchFamily="2" charset="0"/>
              </a:rPr>
              <a:t>lj</a:t>
            </a:r>
            <a:r>
              <a:rPr lang="en-IN" dirty="0" smtClean="0">
                <a:latin typeface="Kruti Dev 010" pitchFamily="2" charset="0"/>
              </a:rPr>
              <a:t/>
            </a:r>
            <a:br>
              <a:rPr lang="en-IN" dirty="0" smtClean="0">
                <a:latin typeface="Kruti Dev 010" pitchFamily="2" charset="0"/>
              </a:rPr>
            </a:br>
            <a:r>
              <a:rPr lang="en-IN" dirty="0" err="1" smtClean="0">
                <a:latin typeface="Kruti Dev 010" pitchFamily="2" charset="0"/>
              </a:rPr>
              <a:t>fLuX</a:t>
            </a:r>
            <a:r>
              <a:rPr lang="en-IN" dirty="0" smtClean="0">
                <a:latin typeface="Kruti Dev 010" pitchFamily="2" charset="0"/>
              </a:rPr>
              <a:t>/k</a:t>
            </a:r>
            <a:br>
              <a:rPr lang="en-IN" dirty="0" smtClean="0">
                <a:latin typeface="Kruti Dev 010" pitchFamily="2" charset="0"/>
              </a:rPr>
            </a:br>
            <a:r>
              <a:rPr lang="en-IN" dirty="0" err="1" smtClean="0">
                <a:latin typeface="Kruti Dev 010" pitchFamily="2" charset="0"/>
              </a:rPr>
              <a:t>fifPNy</a:t>
            </a:r>
            <a:r>
              <a:rPr lang="en-IN" dirty="0" smtClean="0">
                <a:latin typeface="Kruti Dev 010" pitchFamily="2" charset="0"/>
              </a:rPr>
              <a:t/>
            </a:r>
            <a:br>
              <a:rPr lang="en-IN" dirty="0" smtClean="0">
                <a:latin typeface="Kruti Dev 010" pitchFamily="2" charset="0"/>
              </a:rPr>
            </a:br>
            <a:r>
              <a:rPr lang="en-IN" dirty="0" err="1" smtClean="0">
                <a:latin typeface="Kruti Dev 010" pitchFamily="2" charset="0"/>
              </a:rPr>
              <a:t>xq</a:t>
            </a:r>
            <a:r>
              <a:rPr lang="en-IN" dirty="0" smtClean="0">
                <a:latin typeface="Kruti Dev 010" pitchFamily="2" charset="0"/>
              </a:rPr>
              <a:t># </a:t>
            </a:r>
            <a:br>
              <a:rPr lang="en-IN" dirty="0" smtClean="0">
                <a:latin typeface="Kruti Dev 010" pitchFamily="2" charset="0"/>
              </a:rPr>
            </a:br>
            <a:r>
              <a:rPr lang="en-IN" dirty="0" smtClean="0">
                <a:latin typeface="Kruti Dev 010" pitchFamily="2" charset="0"/>
              </a:rPr>
              <a:t>“</a:t>
            </a:r>
            <a:r>
              <a:rPr lang="en-IN" dirty="0" err="1" smtClean="0">
                <a:latin typeface="Kruti Dev 010" pitchFamily="2" charset="0"/>
              </a:rPr>
              <a:t>khr</a:t>
            </a:r>
            <a:r>
              <a:rPr lang="en-IN" dirty="0" smtClean="0">
                <a:latin typeface="Kruti Dev 010" pitchFamily="2" charset="0"/>
              </a:rPr>
              <a:t>	</a:t>
            </a:r>
            <a:br>
              <a:rPr lang="en-IN" dirty="0" smtClean="0">
                <a:latin typeface="Kruti Dev 010" pitchFamily="2" charset="0"/>
              </a:rPr>
            </a:br>
            <a:r>
              <a:rPr lang="en-IN" dirty="0" err="1" smtClean="0">
                <a:latin typeface="Kruti Dev 010" pitchFamily="2" charset="0"/>
              </a:rPr>
              <a:t>ean</a:t>
            </a:r>
            <a:r>
              <a:rPr lang="en-IN" dirty="0" smtClean="0">
                <a:latin typeface="Kruti Dev 010" pitchFamily="2" charset="0"/>
              </a:rPr>
              <a:t> </a:t>
            </a:r>
            <a:br>
              <a:rPr lang="en-IN" dirty="0" smtClean="0">
                <a:latin typeface="Kruti Dev 010" pitchFamily="2" charset="0"/>
              </a:rPr>
            </a:br>
            <a:r>
              <a:rPr lang="en-IN" dirty="0" err="1" smtClean="0">
                <a:latin typeface="Kruti Dev 010" pitchFamily="2" charset="0"/>
              </a:rPr>
              <a:t>e`nq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1"/>
            <a:ext cx="8610600" cy="2285999"/>
          </a:xfrm>
        </p:spPr>
        <p:txBody>
          <a:bodyPr>
            <a:normAutofit/>
          </a:bodyPr>
          <a:lstStyle/>
          <a:p>
            <a:r>
              <a:rPr lang="en-IN" b="1" dirty="0" err="1" smtClean="0">
                <a:latin typeface="Kruti Dev 010" pitchFamily="2" charset="0"/>
              </a:rPr>
              <a:t>Lusg</a:t>
            </a:r>
            <a:r>
              <a:rPr lang="en-IN" b="1" dirty="0" smtClean="0">
                <a:latin typeface="Kruti Dev 010" pitchFamily="2" charset="0"/>
              </a:rPr>
              <a:t> </a:t>
            </a:r>
            <a:r>
              <a:rPr lang="en-IN" b="1" dirty="0" err="1" smtClean="0">
                <a:latin typeface="Kruti Dev 010" pitchFamily="2" charset="0"/>
              </a:rPr>
              <a:t>nzO</a:t>
            </a:r>
            <a:r>
              <a:rPr lang="en-IN" b="1" dirty="0" smtClean="0">
                <a:latin typeface="Kruti Dev 010" pitchFamily="2" charset="0"/>
              </a:rPr>
              <a:t>; &amp; </a:t>
            </a:r>
            <a:r>
              <a:rPr lang="en-IN" b="1" dirty="0" err="1" smtClean="0">
                <a:latin typeface="Kruti Dev 010" pitchFamily="2" charset="0"/>
              </a:rPr>
              <a:t>xq.k</a:t>
            </a:r>
            <a:endParaRPr lang="en-US" dirty="0" smtClean="0">
              <a:latin typeface="Kruti Dev 010" pitchFamily="2" charset="0"/>
            </a:endParaRPr>
          </a:p>
          <a:p>
            <a:r>
              <a:rPr lang="en-IN" b="1" dirty="0" err="1" smtClean="0">
                <a:latin typeface="Kruti Dev 010" pitchFamily="2" charset="0"/>
              </a:rPr>
              <a:t>nzO;a</a:t>
            </a:r>
            <a:r>
              <a:rPr lang="en-IN" b="1" dirty="0" smtClean="0">
                <a:latin typeface="Kruti Dev 010" pitchFamily="2" charset="0"/>
              </a:rPr>
              <a:t>] </a:t>
            </a:r>
            <a:r>
              <a:rPr lang="en-IN" b="1" dirty="0" err="1" smtClean="0">
                <a:latin typeface="Kruti Dev 010" pitchFamily="2" charset="0"/>
              </a:rPr>
              <a:t>lq</a:t>
            </a:r>
            <a:r>
              <a:rPr lang="en-IN" b="1" dirty="0" smtClean="0">
                <a:latin typeface="Kruti Dev 010" pitchFamily="2" charset="0"/>
              </a:rPr>
              <a:t>{e] </a:t>
            </a:r>
            <a:r>
              <a:rPr lang="en-IN" b="1" dirty="0" err="1" smtClean="0">
                <a:latin typeface="Kruti Dev 010" pitchFamily="2" charset="0"/>
              </a:rPr>
              <a:t>lja</a:t>
            </a:r>
            <a:r>
              <a:rPr lang="en-IN" b="1" dirty="0" smtClean="0">
                <a:latin typeface="Kruti Dev 010" pitchFamily="2" charset="0"/>
              </a:rPr>
              <a:t>] </a:t>
            </a:r>
            <a:r>
              <a:rPr lang="en-IN" b="1" dirty="0" err="1" smtClean="0">
                <a:latin typeface="Kruti Dev 010" pitchFamily="2" charset="0"/>
              </a:rPr>
              <a:t>fLuX</a:t>
            </a:r>
            <a:r>
              <a:rPr lang="en-IN" b="1" dirty="0" smtClean="0">
                <a:latin typeface="Kruti Dev 010" pitchFamily="2" charset="0"/>
              </a:rPr>
              <a:t>/</a:t>
            </a:r>
            <a:r>
              <a:rPr lang="en-IN" b="1" dirty="0" err="1" smtClean="0">
                <a:latin typeface="Kruti Dev 010" pitchFamily="2" charset="0"/>
              </a:rPr>
              <a:t>kfifPNya</a:t>
            </a:r>
            <a:r>
              <a:rPr lang="en-IN" b="1" dirty="0" smtClean="0">
                <a:latin typeface="Kruti Dev 010" pitchFamily="2" charset="0"/>
              </a:rPr>
              <a:t> </a:t>
            </a:r>
            <a:r>
              <a:rPr lang="en-IN" b="1" dirty="0" err="1" smtClean="0">
                <a:latin typeface="Kruti Dev 010" pitchFamily="2" charset="0"/>
              </a:rPr>
              <a:t>xq</a:t>
            </a:r>
            <a:r>
              <a:rPr lang="en-IN" b="1" dirty="0" smtClean="0">
                <a:latin typeface="Kruti Dev 010" pitchFamily="2" charset="0"/>
              </a:rPr>
              <a:t># “</a:t>
            </a:r>
            <a:r>
              <a:rPr lang="en-IN" b="1" dirty="0" err="1" smtClean="0">
                <a:latin typeface="Kruti Dev 010" pitchFamily="2" charset="0"/>
              </a:rPr>
              <a:t>khryaA</a:t>
            </a:r>
            <a:endParaRPr lang="en-US" dirty="0" smtClean="0">
              <a:latin typeface="Kruti Dev 010" pitchFamily="2" charset="0"/>
            </a:endParaRPr>
          </a:p>
          <a:p>
            <a:r>
              <a:rPr lang="en-IN" b="1" dirty="0" err="1" smtClean="0">
                <a:latin typeface="Kruti Dev 010" pitchFamily="2" charset="0"/>
              </a:rPr>
              <a:t>izk;ks</a:t>
            </a:r>
            <a:r>
              <a:rPr lang="en-IN" b="1" dirty="0" smtClean="0">
                <a:latin typeface="Kruti Dev 010" pitchFamily="2" charset="0"/>
              </a:rPr>
              <a:t> </a:t>
            </a:r>
            <a:r>
              <a:rPr lang="en-IN" b="1" dirty="0" err="1" smtClean="0">
                <a:latin typeface="Kruti Dev 010" pitchFamily="2" charset="0"/>
              </a:rPr>
              <a:t>ean</a:t>
            </a:r>
            <a:r>
              <a:rPr lang="en-IN" b="1" dirty="0" smtClean="0">
                <a:latin typeface="Kruti Dev 010" pitchFamily="2" charset="0"/>
              </a:rPr>
              <a:t> </a:t>
            </a:r>
            <a:r>
              <a:rPr lang="en-IN" b="1" dirty="0" err="1" smtClean="0">
                <a:latin typeface="Kruti Dev 010" pitchFamily="2" charset="0"/>
              </a:rPr>
              <a:t>e`nq</a:t>
            </a:r>
            <a:r>
              <a:rPr lang="en-IN" b="1" dirty="0" smtClean="0">
                <a:latin typeface="Kruti Dev 010" pitchFamily="2" charset="0"/>
              </a:rPr>
              <a:t> p ;r~ </a:t>
            </a:r>
            <a:r>
              <a:rPr lang="en-IN" b="1" dirty="0" err="1" smtClean="0">
                <a:latin typeface="Kruti Dev 010" pitchFamily="2" charset="0"/>
              </a:rPr>
              <a:t>nzO;a</a:t>
            </a:r>
            <a:r>
              <a:rPr lang="en-IN" b="1" dirty="0" smtClean="0">
                <a:latin typeface="Kruti Dev 010" pitchFamily="2" charset="0"/>
              </a:rPr>
              <a:t> </a:t>
            </a:r>
            <a:r>
              <a:rPr lang="en-IN" b="1" dirty="0" err="1" smtClean="0">
                <a:latin typeface="Kruti Dev 010" pitchFamily="2" charset="0"/>
              </a:rPr>
              <a:t>rr</a:t>
            </a:r>
            <a:r>
              <a:rPr lang="en-IN" b="1" dirty="0" smtClean="0">
                <a:latin typeface="Kruti Dev 010" pitchFamily="2" charset="0"/>
              </a:rPr>
              <a:t>~ </a:t>
            </a:r>
            <a:r>
              <a:rPr lang="en-IN" b="1" dirty="0" err="1" smtClean="0">
                <a:latin typeface="Kruti Dev 010" pitchFamily="2" charset="0"/>
              </a:rPr>
              <a:t>Lusgua</a:t>
            </a:r>
            <a:r>
              <a:rPr lang="en-IN" b="1" dirty="0" smtClean="0">
                <a:latin typeface="Kruti Dev 010" pitchFamily="2" charset="0"/>
              </a:rPr>
              <a:t> </a:t>
            </a:r>
            <a:r>
              <a:rPr lang="en-IN" b="1" dirty="0" err="1" smtClean="0">
                <a:latin typeface="Kruti Dev 010" pitchFamily="2" charset="0"/>
              </a:rPr>
              <a:t>er~AA</a:t>
            </a:r>
            <a:r>
              <a:rPr lang="en-IN" b="1" dirty="0" smtClean="0">
                <a:latin typeface="Kruti Dev 010" pitchFamily="2" charset="0"/>
              </a:rPr>
              <a:t> ------- p-lw-22@15</a:t>
            </a:r>
            <a:endParaRPr lang="en-US" dirty="0" smtClean="0">
              <a:latin typeface="Kruti Dev 010" pitchFamily="2" charset="0"/>
            </a:endParaRPr>
          </a:p>
          <a:p>
            <a:endParaRPr lang="en-US" dirty="0" smtClean="0">
              <a:latin typeface="Kruti Dev 010" pitchFamily="2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6400800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IN" b="1" dirty="0" err="1" smtClean="0">
                <a:latin typeface="Kruti Dev 010" pitchFamily="2" charset="0"/>
              </a:rPr>
              <a:t>Lusgksix</a:t>
            </a:r>
            <a:r>
              <a:rPr lang="en-IN" b="1" dirty="0" smtClean="0">
                <a:latin typeface="Kruti Dev 010" pitchFamily="2" charset="0"/>
              </a:rPr>
              <a:t> </a:t>
            </a:r>
            <a:r>
              <a:rPr lang="en-IN" b="1" dirty="0" err="1" smtClean="0">
                <a:latin typeface="Kruti Dev 010" pitchFamily="2" charset="0"/>
              </a:rPr>
              <a:t>x.k</a:t>
            </a:r>
            <a:endParaRPr lang="en-US" dirty="0" smtClean="0">
              <a:latin typeface="Kruti Dev 010" pitchFamily="2" charset="0"/>
            </a:endParaRPr>
          </a:p>
          <a:p>
            <a:r>
              <a:rPr lang="en-IN" dirty="0" err="1" smtClean="0">
                <a:latin typeface="Kruti Dev 010" pitchFamily="2" charset="0"/>
              </a:rPr>
              <a:t>euqdk</a:t>
            </a:r>
            <a:r>
              <a:rPr lang="en-IN" dirty="0" smtClean="0">
                <a:latin typeface="Kruti Dev 010" pitchFamily="2" charset="0"/>
              </a:rPr>
              <a:t>] ;’</a:t>
            </a:r>
            <a:r>
              <a:rPr lang="en-IN" dirty="0" err="1" smtClean="0">
                <a:latin typeface="Kruti Dev 010" pitchFamily="2" charset="0"/>
              </a:rPr>
              <a:t>Vhe</a:t>
            </a:r>
            <a:r>
              <a:rPr lang="en-IN" dirty="0" smtClean="0">
                <a:latin typeface="Kruti Dev 010" pitchFamily="2" charset="0"/>
              </a:rPr>
              <a:t>/</a:t>
            </a:r>
            <a:r>
              <a:rPr lang="en-IN" dirty="0" err="1" smtClean="0">
                <a:latin typeface="Kruti Dev 010" pitchFamily="2" charset="0"/>
              </a:rPr>
              <a:t>kq</a:t>
            </a:r>
            <a:r>
              <a:rPr lang="en-IN" dirty="0" smtClean="0">
                <a:latin typeface="Kruti Dev 010" pitchFamily="2" charset="0"/>
              </a:rPr>
              <a:t>] </a:t>
            </a:r>
            <a:r>
              <a:rPr lang="en-IN" dirty="0" err="1" smtClean="0">
                <a:latin typeface="Kruti Dev 010" pitchFamily="2" charset="0"/>
              </a:rPr>
              <a:t>xqMqph</a:t>
            </a:r>
            <a:r>
              <a:rPr lang="en-IN" dirty="0" smtClean="0">
                <a:latin typeface="Kruti Dev 010" pitchFamily="2" charset="0"/>
              </a:rPr>
              <a:t>] </a:t>
            </a:r>
            <a:r>
              <a:rPr lang="en-IN" dirty="0" err="1" smtClean="0">
                <a:latin typeface="Kruti Dev 010" pitchFamily="2" charset="0"/>
              </a:rPr>
              <a:t>esnk</a:t>
            </a:r>
            <a:r>
              <a:rPr lang="en-IN" dirty="0" smtClean="0">
                <a:latin typeface="Kruti Dev 010" pitchFamily="2" charset="0"/>
              </a:rPr>
              <a:t>] </a:t>
            </a:r>
            <a:r>
              <a:rPr lang="en-IN" dirty="0" err="1" smtClean="0">
                <a:latin typeface="Kruti Dev 010" pitchFamily="2" charset="0"/>
              </a:rPr>
              <a:t>fonkjhdan</a:t>
            </a:r>
            <a:r>
              <a:rPr lang="en-IN" dirty="0" smtClean="0">
                <a:latin typeface="Kruti Dev 010" pitchFamily="2" charset="0"/>
              </a:rPr>
              <a:t>] </a:t>
            </a:r>
            <a:r>
              <a:rPr lang="en-IN" dirty="0" err="1" smtClean="0">
                <a:latin typeface="Kruti Dev 010" pitchFamily="2" charset="0"/>
              </a:rPr>
              <a:t>dkdkssyh</a:t>
            </a:r>
            <a:r>
              <a:rPr lang="en-IN" dirty="0" smtClean="0">
                <a:latin typeface="Kruti Dev 010" pitchFamily="2" charset="0"/>
              </a:rPr>
              <a:t> {</a:t>
            </a:r>
            <a:r>
              <a:rPr lang="en-IN" dirty="0" err="1" smtClean="0">
                <a:latin typeface="Kruti Dev 010" pitchFamily="2" charset="0"/>
              </a:rPr>
              <a:t>khjdkdksyh</a:t>
            </a:r>
            <a:r>
              <a:rPr lang="en-IN" dirty="0" smtClean="0">
                <a:latin typeface="Kruti Dev 010" pitchFamily="2" charset="0"/>
              </a:rPr>
              <a:t> b-</a:t>
            </a:r>
            <a:endParaRPr lang="en-US" dirty="0" smtClean="0">
              <a:latin typeface="Kruti Dev 010" pitchFamily="2" charset="0"/>
            </a:endParaRPr>
          </a:p>
          <a:p>
            <a:pPr>
              <a:buNone/>
            </a:pPr>
            <a:endParaRPr lang="en-US" dirty="0" smtClean="0">
              <a:latin typeface="Kruti Dev 010" pitchFamily="2" charset="0"/>
            </a:endParaRPr>
          </a:p>
          <a:p>
            <a:r>
              <a:rPr lang="en-IN" b="1" dirty="0" err="1" smtClean="0">
                <a:latin typeface="Kruti Dev 010" pitchFamily="2" charset="0"/>
              </a:rPr>
              <a:t>Lusg</a:t>
            </a:r>
            <a:r>
              <a:rPr lang="en-IN" b="1" dirty="0" smtClean="0">
                <a:latin typeface="Kruti Dev 010" pitchFamily="2" charset="0"/>
              </a:rPr>
              <a:t> </a:t>
            </a:r>
            <a:r>
              <a:rPr lang="en-IN" b="1" dirty="0" err="1" smtClean="0">
                <a:latin typeface="Kruti Dev 010" pitchFamily="2" charset="0"/>
              </a:rPr>
              <a:t>nzO</a:t>
            </a:r>
            <a:r>
              <a:rPr lang="en-IN" b="1" dirty="0" smtClean="0">
                <a:latin typeface="Kruti Dev 010" pitchFamily="2" charset="0"/>
              </a:rPr>
              <a:t>;</a:t>
            </a:r>
            <a:endParaRPr lang="en-US" dirty="0" smtClean="0">
              <a:latin typeface="Kruti Dev 010" pitchFamily="2" charset="0"/>
            </a:endParaRPr>
          </a:p>
          <a:p>
            <a:r>
              <a:rPr lang="en-IN" b="1" dirty="0" err="1" smtClean="0">
                <a:latin typeface="Kruti Dev 010" pitchFamily="2" charset="0"/>
              </a:rPr>
              <a:t>prqfoZ</a:t>
            </a:r>
            <a:r>
              <a:rPr lang="en-IN" b="1" dirty="0" smtClean="0">
                <a:latin typeface="Kruti Dev 010" pitchFamily="2" charset="0"/>
              </a:rPr>
              <a:t>/k </a:t>
            </a:r>
            <a:r>
              <a:rPr lang="en-IN" b="1" dirty="0" err="1" smtClean="0">
                <a:latin typeface="Kruti Dev 010" pitchFamily="2" charset="0"/>
              </a:rPr>
              <a:t>Lusg</a:t>
            </a:r>
            <a:r>
              <a:rPr lang="en-IN" b="1" dirty="0" smtClean="0">
                <a:latin typeface="Kruti Dev 010" pitchFamily="2" charset="0"/>
              </a:rPr>
              <a:t> </a:t>
            </a:r>
            <a:r>
              <a:rPr lang="en-IN" dirty="0" smtClean="0">
                <a:latin typeface="Kruti Dev 010" pitchFamily="2" charset="0"/>
              </a:rPr>
              <a:t>&amp; </a:t>
            </a:r>
            <a:r>
              <a:rPr lang="en-IN" b="1" dirty="0" smtClean="0">
                <a:latin typeface="Kruti Dev 010" pitchFamily="2" charset="0"/>
              </a:rPr>
              <a:t>?</a:t>
            </a:r>
            <a:r>
              <a:rPr lang="en-IN" b="1" dirty="0" err="1" smtClean="0">
                <a:latin typeface="Kruti Dev 010" pitchFamily="2" charset="0"/>
              </a:rPr>
              <a:t>k`r</a:t>
            </a:r>
            <a:r>
              <a:rPr lang="en-IN" b="1" dirty="0" smtClean="0">
                <a:latin typeface="Kruti Dev 010" pitchFamily="2" charset="0"/>
              </a:rPr>
              <a:t>] </a:t>
            </a:r>
            <a:r>
              <a:rPr lang="en-IN" b="1" dirty="0" err="1" smtClean="0">
                <a:latin typeface="Kruti Dev 010" pitchFamily="2" charset="0"/>
              </a:rPr>
              <a:t>rSy</a:t>
            </a:r>
            <a:r>
              <a:rPr lang="en-IN" b="1" dirty="0" smtClean="0">
                <a:latin typeface="Kruti Dev 010" pitchFamily="2" charset="0"/>
              </a:rPr>
              <a:t>] </a:t>
            </a:r>
            <a:r>
              <a:rPr lang="en-IN" b="1" dirty="0" err="1" smtClean="0">
                <a:latin typeface="Kruti Dev 010" pitchFamily="2" charset="0"/>
              </a:rPr>
              <a:t>olk</a:t>
            </a:r>
            <a:r>
              <a:rPr lang="en-IN" b="1" dirty="0" smtClean="0">
                <a:latin typeface="Kruti Dev 010" pitchFamily="2" charset="0"/>
              </a:rPr>
              <a:t>] </a:t>
            </a:r>
            <a:r>
              <a:rPr lang="en-IN" b="1" dirty="0" err="1" smtClean="0">
                <a:latin typeface="Kruti Dev 010" pitchFamily="2" charset="0"/>
              </a:rPr>
              <a:t>eTtk</a:t>
            </a:r>
            <a:r>
              <a:rPr lang="en-IN" dirty="0" smtClean="0">
                <a:latin typeface="Kruti Dev 010" pitchFamily="2" charset="0"/>
              </a:rPr>
              <a:t>] ;</a:t>
            </a:r>
            <a:r>
              <a:rPr lang="en-IN" dirty="0" err="1" smtClean="0">
                <a:latin typeface="Kruti Dev 010" pitchFamily="2" charset="0"/>
              </a:rPr>
              <a:t>kiSdh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dqBykgh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Lusg</a:t>
            </a:r>
            <a:r>
              <a:rPr lang="en-IN" dirty="0" smtClean="0">
                <a:latin typeface="Kruti Dev 010" pitchFamily="2" charset="0"/>
              </a:rPr>
              <a:t> ;</a:t>
            </a:r>
            <a:r>
              <a:rPr lang="en-IN" dirty="0" err="1" smtClean="0">
                <a:latin typeface="Kruti Dev 010" pitchFamily="2" charset="0"/>
              </a:rPr>
              <a:t>ed</a:t>
            </a:r>
            <a:r>
              <a:rPr lang="en-IN" dirty="0" smtClean="0">
                <a:latin typeface="Kruti Dev 010" pitchFamily="2" charset="0"/>
              </a:rPr>
              <a:t> f=</a:t>
            </a:r>
            <a:r>
              <a:rPr lang="en-IN" dirty="0" err="1" smtClean="0">
                <a:latin typeface="Kruti Dev 010" pitchFamily="2" charset="0"/>
              </a:rPr>
              <a:t>o`Rr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Lo#ikr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fdaok</a:t>
            </a:r>
            <a:r>
              <a:rPr lang="en-IN" dirty="0" smtClean="0">
                <a:latin typeface="Kruti Dev 010" pitchFamily="2" charset="0"/>
              </a:rPr>
              <a:t> fl/n </a:t>
            </a:r>
            <a:r>
              <a:rPr lang="en-IN" dirty="0" err="1" smtClean="0">
                <a:latin typeface="Kruti Dev 010" pitchFamily="2" charset="0"/>
              </a:rPr>
              <a:t>Lusg</a:t>
            </a:r>
            <a:r>
              <a:rPr lang="en-IN" dirty="0" smtClean="0">
                <a:latin typeface="Kruti Dev 010" pitchFamily="2" charset="0"/>
              </a:rPr>
              <a:t> o </a:t>
            </a:r>
            <a:r>
              <a:rPr lang="en-IN" dirty="0" err="1" smtClean="0">
                <a:latin typeface="Kruti Dev 010" pitchFamily="2" charset="0"/>
              </a:rPr>
              <a:t>Lusg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fopkj.kk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v”kk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Lo#ikr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nsÅ</a:t>
            </a:r>
            <a:r>
              <a:rPr lang="en-IN" dirty="0" smtClean="0">
                <a:latin typeface="Kruti Dev 010" pitchFamily="2" charset="0"/>
              </a:rPr>
              <a:t> “</a:t>
            </a:r>
            <a:r>
              <a:rPr lang="en-IN" dirty="0" err="1" smtClean="0">
                <a:latin typeface="Kruti Dev 010" pitchFamily="2" charset="0"/>
              </a:rPr>
              <a:t>kdrks</a:t>
            </a:r>
            <a:r>
              <a:rPr lang="en-IN" dirty="0" smtClean="0">
                <a:latin typeface="Kruti Dev 010" pitchFamily="2" charset="0"/>
              </a:rPr>
              <a:t>-</a:t>
            </a:r>
            <a:endParaRPr lang="en-US" dirty="0" smtClean="0">
              <a:latin typeface="Kruti Dev 010" pitchFamily="2" charset="0"/>
            </a:endParaRPr>
          </a:p>
          <a:p>
            <a:r>
              <a:rPr lang="en-IN" b="1" dirty="0" err="1" smtClean="0">
                <a:latin typeface="Kruti Dev 010" pitchFamily="2" charset="0"/>
              </a:rPr>
              <a:t>vktfL</a:t>
            </a:r>
            <a:r>
              <a:rPr lang="en-IN" b="1" dirty="0" smtClean="0">
                <a:latin typeface="Kruti Dev 010" pitchFamily="2" charset="0"/>
              </a:rPr>
              <a:t>=d </a:t>
            </a:r>
            <a:r>
              <a:rPr lang="en-IN" b="1" dirty="0" err="1" smtClean="0">
                <a:latin typeface="Kruti Dev 010" pitchFamily="2" charset="0"/>
              </a:rPr>
              <a:t>jlk;u</a:t>
            </a:r>
            <a:r>
              <a:rPr lang="en-IN" b="1" dirty="0" smtClean="0">
                <a:latin typeface="Kruti Dev 010" pitchFamily="2" charset="0"/>
              </a:rPr>
              <a:t> </a:t>
            </a:r>
            <a:r>
              <a:rPr lang="en-IN" dirty="0" smtClean="0">
                <a:latin typeface="Kruti Dev 010" pitchFamily="2" charset="0"/>
              </a:rPr>
              <a:t>Eg.kwu </a:t>
            </a:r>
            <a:r>
              <a:rPr lang="en-IN" dirty="0" err="1" smtClean="0">
                <a:latin typeface="Kruti Dev 010" pitchFamily="2" charset="0"/>
              </a:rPr>
              <a:t>nq</a:t>
            </a:r>
            <a:r>
              <a:rPr lang="en-IN" dirty="0" smtClean="0">
                <a:latin typeface="Kruti Dev 010" pitchFamily="2" charset="0"/>
              </a:rPr>
              <a:t>/k] ?</a:t>
            </a:r>
            <a:r>
              <a:rPr lang="en-IN" dirty="0" err="1" smtClean="0">
                <a:latin typeface="Kruti Dev 010" pitchFamily="2" charset="0"/>
              </a:rPr>
              <a:t>k`r</a:t>
            </a:r>
            <a:r>
              <a:rPr lang="en-IN" dirty="0" smtClean="0">
                <a:latin typeface="Kruti Dev 010" pitchFamily="2" charset="0"/>
              </a:rPr>
              <a:t>] </a:t>
            </a:r>
            <a:r>
              <a:rPr lang="en-IN" dirty="0" err="1" smtClean="0">
                <a:latin typeface="Kruti Dev 010" pitchFamily="2" charset="0"/>
              </a:rPr>
              <a:t>c`g.kklkBh</a:t>
            </a:r>
            <a:r>
              <a:rPr lang="en-IN" dirty="0" smtClean="0">
                <a:latin typeface="Kruti Dev 010" pitchFamily="2" charset="0"/>
              </a:rPr>
              <a:t> |</a:t>
            </a:r>
            <a:r>
              <a:rPr lang="en-IN" dirty="0" err="1" smtClean="0">
                <a:latin typeface="Kruti Dev 010" pitchFamily="2" charset="0"/>
              </a:rPr>
              <a:t>kos</a:t>
            </a:r>
            <a:r>
              <a:rPr lang="en-IN" dirty="0" smtClean="0">
                <a:latin typeface="Kruti Dev 010" pitchFamily="2" charset="0"/>
              </a:rPr>
              <a:t>-</a:t>
            </a:r>
            <a:endParaRPr lang="en-US" dirty="0" smtClean="0">
              <a:latin typeface="Kruti Dev 010" pitchFamily="2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 err="1" smtClean="0">
                <a:latin typeface="Kruti Dev 010" pitchFamily="2" charset="0"/>
              </a:rPr>
              <a:t>LraHku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IN" b="1" dirty="0" err="1" smtClean="0">
                <a:latin typeface="Kruti Dev 010" pitchFamily="2" charset="0"/>
              </a:rPr>
              <a:t>O;k</a:t>
            </a:r>
            <a:r>
              <a:rPr lang="en-IN" b="1" dirty="0" smtClean="0">
                <a:latin typeface="Kruti Dev 010" pitchFamily="2" charset="0"/>
              </a:rPr>
              <a:t>[;k</a:t>
            </a:r>
            <a:endParaRPr lang="en-US" dirty="0" smtClean="0">
              <a:latin typeface="Kruti Dev 010" pitchFamily="2" charset="0"/>
            </a:endParaRPr>
          </a:p>
          <a:p>
            <a:pPr>
              <a:buNone/>
            </a:pPr>
            <a:r>
              <a:rPr lang="en-IN" b="1" dirty="0" smtClean="0">
                <a:latin typeface="Kruti Dev 010" pitchFamily="2" charset="0"/>
              </a:rPr>
              <a:t>	</a:t>
            </a:r>
            <a:r>
              <a:rPr lang="en-IN" b="1" dirty="0" err="1" smtClean="0">
                <a:latin typeface="Kruti Dev 010" pitchFamily="2" charset="0"/>
              </a:rPr>
              <a:t>LraHkua</a:t>
            </a:r>
            <a:r>
              <a:rPr lang="en-IN" b="1" dirty="0" smtClean="0">
                <a:latin typeface="Kruti Dev 010" pitchFamily="2" charset="0"/>
              </a:rPr>
              <a:t> </a:t>
            </a:r>
            <a:r>
              <a:rPr lang="en-IN" b="1" dirty="0" err="1" smtClean="0">
                <a:latin typeface="Kruti Dev 010" pitchFamily="2" charset="0"/>
              </a:rPr>
              <a:t>LraH;fr</a:t>
            </a:r>
            <a:r>
              <a:rPr lang="en-IN" b="1" dirty="0" smtClean="0">
                <a:latin typeface="Kruti Dev 010" pitchFamily="2" charset="0"/>
              </a:rPr>
              <a:t> ;r~] </a:t>
            </a:r>
            <a:r>
              <a:rPr lang="en-IN" b="1" dirty="0" err="1" smtClean="0">
                <a:latin typeface="Kruti Dev 010" pitchFamily="2" charset="0"/>
              </a:rPr>
              <a:t>xfreara</a:t>
            </a:r>
            <a:r>
              <a:rPr lang="en-IN" b="1" dirty="0" smtClean="0">
                <a:latin typeface="Kruti Dev 010" pitchFamily="2" charset="0"/>
              </a:rPr>
              <a:t> </a:t>
            </a:r>
            <a:r>
              <a:rPr lang="en-IN" b="1" dirty="0" err="1" smtClean="0">
                <a:latin typeface="Kruti Dev 010" pitchFamily="2" charset="0"/>
              </a:rPr>
              <a:t>py</a:t>
            </a:r>
            <a:r>
              <a:rPr lang="en-IN" b="1" dirty="0" smtClean="0">
                <a:latin typeface="Kruti Dev 010" pitchFamily="2" charset="0"/>
              </a:rPr>
              <a:t> /</a:t>
            </a:r>
            <a:r>
              <a:rPr lang="en-IN" b="1" dirty="0" err="1" smtClean="0">
                <a:latin typeface="Kruti Dev 010" pitchFamily="2" charset="0"/>
              </a:rPr>
              <a:t>kz`oaA</a:t>
            </a:r>
            <a:r>
              <a:rPr lang="en-IN" b="1" dirty="0" smtClean="0">
                <a:latin typeface="Kruti Dev 010" pitchFamily="2" charset="0"/>
              </a:rPr>
              <a:t> ------ p-</a:t>
            </a:r>
            <a:r>
              <a:rPr lang="en-IN" b="1" dirty="0" err="1" smtClean="0">
                <a:latin typeface="Kruti Dev 010" pitchFamily="2" charset="0"/>
              </a:rPr>
              <a:t>lw</a:t>
            </a:r>
            <a:r>
              <a:rPr lang="en-IN" b="1" dirty="0" smtClean="0">
                <a:latin typeface="Kruti Dev 010" pitchFamily="2" charset="0"/>
              </a:rPr>
              <a:t>- 22@12</a:t>
            </a:r>
            <a:endParaRPr lang="en-US" dirty="0" smtClean="0">
              <a:latin typeface="Kruti Dev 010" pitchFamily="2" charset="0"/>
            </a:endParaRPr>
          </a:p>
          <a:p>
            <a:r>
              <a:rPr lang="en-IN" dirty="0" err="1" smtClean="0">
                <a:latin typeface="Kruti Dev 010" pitchFamily="2" charset="0"/>
              </a:rPr>
              <a:t>ts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nzO</a:t>
            </a:r>
            <a:r>
              <a:rPr lang="en-IN" dirty="0" smtClean="0">
                <a:latin typeface="Kruti Dev 010" pitchFamily="2" charset="0"/>
              </a:rPr>
              <a:t>; </a:t>
            </a:r>
            <a:r>
              <a:rPr lang="en-IN" dirty="0" err="1" smtClean="0">
                <a:latin typeface="Kruti Dev 010" pitchFamily="2" charset="0"/>
              </a:rPr>
              <a:t>xfreku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vkgs</a:t>
            </a:r>
            <a:r>
              <a:rPr lang="en-IN" dirty="0" smtClean="0">
                <a:latin typeface="Kruti Dev 010" pitchFamily="2" charset="0"/>
              </a:rPr>
              <a:t> o </a:t>
            </a:r>
            <a:r>
              <a:rPr lang="en-IN" b="1" dirty="0" err="1" smtClean="0">
                <a:latin typeface="Kruti Dev 010" pitchFamily="2" charset="0"/>
              </a:rPr>
              <a:t>R;kaph</a:t>
            </a:r>
            <a:r>
              <a:rPr lang="en-IN" b="1" dirty="0" smtClean="0">
                <a:latin typeface="Kruti Dev 010" pitchFamily="2" charset="0"/>
              </a:rPr>
              <a:t> </a:t>
            </a:r>
            <a:r>
              <a:rPr lang="en-IN" b="1" dirty="0" err="1" smtClean="0">
                <a:latin typeface="Kruti Dev 010" pitchFamily="2" charset="0"/>
              </a:rPr>
              <a:t>xrh</a:t>
            </a:r>
            <a:r>
              <a:rPr lang="en-IN" b="1" dirty="0" smtClean="0">
                <a:latin typeface="Kruti Dev 010" pitchFamily="2" charset="0"/>
              </a:rPr>
              <a:t> </a:t>
            </a:r>
            <a:r>
              <a:rPr lang="en-IN" b="1" dirty="0" err="1" smtClean="0">
                <a:latin typeface="Kruti Dev 010" pitchFamily="2" charset="0"/>
              </a:rPr>
              <a:t>Fkkacfo.ks</a:t>
            </a:r>
            <a:r>
              <a:rPr lang="en-IN" b="1" dirty="0" smtClean="0">
                <a:latin typeface="Kruti Dev 010" pitchFamily="2" charset="0"/>
              </a:rPr>
              <a:t> </a:t>
            </a:r>
            <a:r>
              <a:rPr lang="en-IN" dirty="0" smtClean="0">
                <a:latin typeface="Kruti Dev 010" pitchFamily="2" charset="0"/>
              </a:rPr>
              <a:t>Eg.kts </a:t>
            </a:r>
            <a:r>
              <a:rPr lang="en-IN" dirty="0" err="1" smtClean="0">
                <a:latin typeface="Kruti Dev 010" pitchFamily="2" charset="0"/>
              </a:rPr>
              <a:t>LraHku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gks</a:t>
            </a:r>
            <a:r>
              <a:rPr lang="en-IN" dirty="0" smtClean="0">
                <a:latin typeface="Kruti Dev 010" pitchFamily="2" charset="0"/>
              </a:rPr>
              <a:t>;-</a:t>
            </a:r>
            <a:endParaRPr lang="en-US" dirty="0" smtClean="0">
              <a:latin typeface="Kruti Dev 010" pitchFamily="2" charset="0"/>
            </a:endParaRPr>
          </a:p>
          <a:p>
            <a:r>
              <a:rPr lang="en-IN" dirty="0" err="1" smtClean="0">
                <a:latin typeface="Kruti Dev 010" pitchFamily="2" charset="0"/>
              </a:rPr>
              <a:t>HkkoinkFkkZps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fofo</a:t>
            </a:r>
            <a:r>
              <a:rPr lang="en-IN" dirty="0" smtClean="0">
                <a:latin typeface="Kruti Dev 010" pitchFamily="2" charset="0"/>
              </a:rPr>
              <a:t>/k </a:t>
            </a:r>
            <a:r>
              <a:rPr lang="en-IN" dirty="0" err="1" smtClean="0">
                <a:latin typeface="Kruti Dev 010" pitchFamily="2" charset="0"/>
              </a:rPr>
              <a:t>ekxkZuh</a:t>
            </a:r>
            <a:r>
              <a:rPr lang="en-IN" dirty="0" smtClean="0">
                <a:latin typeface="Kruti Dev 010" pitchFamily="2" charset="0"/>
              </a:rPr>
              <a:t> “</a:t>
            </a:r>
            <a:r>
              <a:rPr lang="en-IN" dirty="0" err="1" smtClean="0">
                <a:latin typeface="Kruti Dev 010" pitchFamily="2" charset="0"/>
              </a:rPr>
              <a:t>kjhjkckgsj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cfgxeu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gks</a:t>
            </a:r>
            <a:r>
              <a:rPr lang="en-IN" dirty="0" err="1" smtClean="0">
                <a:latin typeface="Kruti Dev 010"/>
              </a:rPr>
              <a:t>Å</a:t>
            </a:r>
            <a:r>
              <a:rPr lang="en-IN" dirty="0" smtClean="0">
                <a:latin typeface="Kruti Dev 010"/>
              </a:rPr>
              <a:t> </a:t>
            </a:r>
            <a:r>
              <a:rPr lang="en-IN" dirty="0" err="1" smtClean="0">
                <a:latin typeface="Kruti Dev 010"/>
              </a:rPr>
              <a:t>ykxY;kl</a:t>
            </a:r>
            <a:r>
              <a:rPr lang="en-IN" dirty="0" smtClean="0">
                <a:latin typeface="Kruti Dev 010"/>
              </a:rPr>
              <a:t> </a:t>
            </a:r>
            <a:r>
              <a:rPr lang="en-IN" dirty="0" err="1" smtClean="0">
                <a:latin typeface="Kruti Dev 010"/>
              </a:rPr>
              <a:t>rs</a:t>
            </a:r>
            <a:r>
              <a:rPr lang="en-IN" dirty="0" smtClean="0">
                <a:latin typeface="Kruti Dev 010"/>
              </a:rPr>
              <a:t> </a:t>
            </a:r>
            <a:r>
              <a:rPr lang="en-IN" dirty="0" err="1" smtClean="0">
                <a:latin typeface="Kruti Dev 010"/>
              </a:rPr>
              <a:t>Fkkacfo.;kP;k</a:t>
            </a:r>
            <a:r>
              <a:rPr lang="en-IN" dirty="0" smtClean="0">
                <a:latin typeface="Kruti Dev 010"/>
              </a:rPr>
              <a:t> </a:t>
            </a:r>
            <a:r>
              <a:rPr lang="en-IN" dirty="0" err="1" smtClean="0">
                <a:latin typeface="Kruti Dev 010"/>
              </a:rPr>
              <a:t>fØ;syk</a:t>
            </a:r>
            <a:r>
              <a:rPr lang="en-IN" dirty="0" smtClean="0">
                <a:latin typeface="Kruti Dev 010"/>
              </a:rPr>
              <a:t> </a:t>
            </a:r>
            <a:r>
              <a:rPr lang="en-IN" dirty="0" err="1" smtClean="0">
                <a:latin typeface="Kruti Dev 010"/>
              </a:rPr>
              <a:t>LraHku</a:t>
            </a:r>
            <a:r>
              <a:rPr lang="en-IN" dirty="0" smtClean="0">
                <a:latin typeface="Kruti Dev 010"/>
              </a:rPr>
              <a:t> </a:t>
            </a:r>
            <a:r>
              <a:rPr lang="en-IN" dirty="0" err="1" smtClean="0">
                <a:latin typeface="Kruti Dev 010"/>
              </a:rPr>
              <a:t>Eg.krkr</a:t>
            </a:r>
            <a:r>
              <a:rPr lang="en-IN" dirty="0" smtClean="0">
                <a:latin typeface="Kruti Dev 010"/>
              </a:rPr>
              <a:t>- </a:t>
            </a:r>
          </a:p>
          <a:p>
            <a:r>
              <a:rPr lang="en-IN" dirty="0" smtClean="0">
                <a:latin typeface="Kruti Dev 010" pitchFamily="2" charset="0"/>
              </a:rPr>
              <a:t>;</a:t>
            </a:r>
            <a:r>
              <a:rPr lang="en-IN" dirty="0" err="1" smtClean="0">
                <a:latin typeface="Kruti Dev 010" pitchFamily="2" charset="0"/>
              </a:rPr>
              <a:t>ksX</a:t>
            </a:r>
            <a:r>
              <a:rPr lang="en-IN" dirty="0" smtClean="0">
                <a:latin typeface="Kruti Dev 010" pitchFamily="2" charset="0"/>
              </a:rPr>
              <a:t>; </a:t>
            </a:r>
            <a:r>
              <a:rPr lang="en-IN" dirty="0" err="1" smtClean="0">
                <a:latin typeface="Kruti Dev 010" pitchFamily="2" charset="0"/>
              </a:rPr>
              <a:t>xq.kdekZus</a:t>
            </a:r>
            <a:r>
              <a:rPr lang="en-IN" dirty="0" smtClean="0">
                <a:latin typeface="Kruti Dev 010" pitchFamily="2" charset="0"/>
              </a:rPr>
              <a:t> ;</a:t>
            </a:r>
            <a:r>
              <a:rPr lang="en-IN" dirty="0" err="1" smtClean="0">
                <a:latin typeface="Kruti Dev 010" pitchFamily="2" charset="0"/>
              </a:rPr>
              <a:t>qDr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nks’k</a:t>
            </a:r>
            <a:r>
              <a:rPr lang="en-IN" dirty="0" smtClean="0">
                <a:latin typeface="Kruti Dev 010" pitchFamily="2" charset="0"/>
              </a:rPr>
              <a:t>] /</a:t>
            </a:r>
            <a:r>
              <a:rPr lang="en-IN" dirty="0" err="1" smtClean="0">
                <a:latin typeface="Kruti Dev 010" pitchFamily="2" charset="0"/>
              </a:rPr>
              <a:t>kkrq</a:t>
            </a:r>
            <a:r>
              <a:rPr lang="en-IN" dirty="0" smtClean="0">
                <a:latin typeface="Kruti Dev 010" pitchFamily="2" charset="0"/>
              </a:rPr>
              <a:t>] </a:t>
            </a:r>
            <a:r>
              <a:rPr lang="en-IN" dirty="0" err="1" smtClean="0">
                <a:latin typeface="Kruti Dev 010" pitchFamily="2" charset="0"/>
              </a:rPr>
              <a:t>ey</a:t>
            </a:r>
            <a:r>
              <a:rPr lang="en-IN" dirty="0" smtClean="0">
                <a:latin typeface="Kruti Dev 010" pitchFamily="2" charset="0"/>
              </a:rPr>
              <a:t>] “</a:t>
            </a:r>
            <a:r>
              <a:rPr lang="en-IN" dirty="0" err="1" smtClean="0">
                <a:latin typeface="Kruti Dev 010" pitchFamily="2" charset="0"/>
              </a:rPr>
              <a:t>kjhj</a:t>
            </a:r>
            <a:r>
              <a:rPr lang="en-IN" dirty="0" smtClean="0">
                <a:latin typeface="Kruti Dev 010" pitchFamily="2" charset="0"/>
              </a:rPr>
              <a:t> /</a:t>
            </a:r>
            <a:r>
              <a:rPr lang="en-IN" dirty="0" err="1" smtClean="0">
                <a:latin typeface="Kruti Dev 010" pitchFamily="2" charset="0"/>
              </a:rPr>
              <a:t>kkj.kkps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dk;Z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djrkr</a:t>
            </a:r>
            <a:r>
              <a:rPr lang="en-IN" dirty="0" smtClean="0">
                <a:latin typeface="Kruti Dev 010" pitchFamily="2" charset="0"/>
              </a:rPr>
              <a:t>- </a:t>
            </a:r>
            <a:endParaRPr lang="en-US" dirty="0" smtClean="0">
              <a:latin typeface="Kruti Dev 010" pitchFamily="2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0"/>
            <a:ext cx="8839200" cy="6858000"/>
          </a:xfrm>
        </p:spPr>
        <p:txBody>
          <a:bodyPr>
            <a:normAutofit/>
          </a:bodyPr>
          <a:lstStyle/>
          <a:p>
            <a:r>
              <a:rPr lang="en-IN" b="1" dirty="0" err="1" smtClean="0">
                <a:latin typeface="Kruti Dev 010" pitchFamily="2" charset="0"/>
              </a:rPr>
              <a:t>LraHku</a:t>
            </a:r>
            <a:r>
              <a:rPr lang="en-IN" b="1" dirty="0" smtClean="0">
                <a:latin typeface="Kruti Dev 010" pitchFamily="2" charset="0"/>
              </a:rPr>
              <a:t> </a:t>
            </a:r>
            <a:r>
              <a:rPr lang="en-IN" b="1" dirty="0" err="1" smtClean="0">
                <a:latin typeface="Kruti Dev 010" pitchFamily="2" charset="0"/>
              </a:rPr>
              <a:t>nzO</a:t>
            </a:r>
            <a:r>
              <a:rPr lang="en-IN" b="1" dirty="0" smtClean="0">
                <a:latin typeface="Kruti Dev 010" pitchFamily="2" charset="0"/>
              </a:rPr>
              <a:t>; &amp; </a:t>
            </a:r>
            <a:r>
              <a:rPr lang="en-IN" b="1" dirty="0" err="1" smtClean="0">
                <a:latin typeface="Kruti Dev 010" pitchFamily="2" charset="0"/>
              </a:rPr>
              <a:t>xq.k</a:t>
            </a:r>
            <a:endParaRPr lang="en-US" dirty="0" smtClean="0">
              <a:latin typeface="Kruti Dev 010" pitchFamily="2" charset="0"/>
            </a:endParaRPr>
          </a:p>
          <a:p>
            <a:pPr>
              <a:buNone/>
            </a:pPr>
            <a:r>
              <a:rPr lang="en-IN" b="1" dirty="0" smtClean="0">
                <a:latin typeface="Kruti Dev 010" pitchFamily="2" charset="0"/>
              </a:rPr>
              <a:t>	“</a:t>
            </a:r>
            <a:r>
              <a:rPr lang="en-IN" b="1" dirty="0" err="1" smtClean="0">
                <a:latin typeface="Kruti Dev 010" pitchFamily="2" charset="0"/>
              </a:rPr>
              <a:t>khra</a:t>
            </a:r>
            <a:r>
              <a:rPr lang="en-IN" b="1" dirty="0" smtClean="0">
                <a:latin typeface="Kruti Dev 010" pitchFamily="2" charset="0"/>
              </a:rPr>
              <a:t> </a:t>
            </a:r>
            <a:r>
              <a:rPr lang="en-IN" b="1" dirty="0" err="1" smtClean="0">
                <a:latin typeface="Kruti Dev 010" pitchFamily="2" charset="0"/>
              </a:rPr>
              <a:t>eana</a:t>
            </a:r>
            <a:r>
              <a:rPr lang="en-IN" b="1" dirty="0" smtClean="0">
                <a:latin typeface="Kruti Dev 010" pitchFamily="2" charset="0"/>
              </a:rPr>
              <a:t> </a:t>
            </a:r>
            <a:r>
              <a:rPr lang="en-IN" b="1" dirty="0" err="1" smtClean="0">
                <a:latin typeface="Kruti Dev 010" pitchFamily="2" charset="0"/>
              </a:rPr>
              <a:t>e`nq</a:t>
            </a:r>
            <a:r>
              <a:rPr lang="en-IN" b="1" dirty="0" smtClean="0">
                <a:latin typeface="Kruti Dev 010" pitchFamily="2" charset="0"/>
              </a:rPr>
              <a:t> “y{.ka #{ka </a:t>
            </a:r>
            <a:r>
              <a:rPr lang="en-IN" b="1" dirty="0" err="1" smtClean="0">
                <a:latin typeface="Kruti Dev 010" pitchFamily="2" charset="0"/>
              </a:rPr>
              <a:t>lw</a:t>
            </a:r>
            <a:r>
              <a:rPr lang="en-IN" b="1" dirty="0" smtClean="0">
                <a:latin typeface="Kruti Dev 010" pitchFamily="2" charset="0"/>
              </a:rPr>
              <a:t>{ea </a:t>
            </a:r>
            <a:r>
              <a:rPr lang="en-IN" b="1" dirty="0" err="1" smtClean="0">
                <a:latin typeface="Kruti Dev 010" pitchFamily="2" charset="0"/>
              </a:rPr>
              <a:t>nzoa</a:t>
            </a:r>
            <a:r>
              <a:rPr lang="en-IN" b="1" dirty="0" smtClean="0">
                <a:latin typeface="Kruti Dev 010" pitchFamily="2" charset="0"/>
              </a:rPr>
              <a:t> </a:t>
            </a:r>
            <a:r>
              <a:rPr lang="en-IN" b="1" dirty="0" err="1" smtClean="0">
                <a:latin typeface="Kruti Dev 010" pitchFamily="2" charset="0"/>
              </a:rPr>
              <a:t>fLFkjaA</a:t>
            </a:r>
            <a:endParaRPr lang="en-US" dirty="0" smtClean="0">
              <a:latin typeface="Kruti Dev 010" pitchFamily="2" charset="0"/>
            </a:endParaRPr>
          </a:p>
          <a:p>
            <a:pPr>
              <a:buNone/>
            </a:pPr>
            <a:r>
              <a:rPr lang="en-IN" b="1" dirty="0" smtClean="0">
                <a:latin typeface="Kruti Dev 010" pitchFamily="2" charset="0"/>
              </a:rPr>
              <a:t>	;r~ </a:t>
            </a:r>
            <a:r>
              <a:rPr lang="en-IN" b="1" dirty="0" err="1" smtClean="0">
                <a:latin typeface="Kruti Dev 010" pitchFamily="2" charset="0"/>
              </a:rPr>
              <a:t>nzO;a</a:t>
            </a:r>
            <a:r>
              <a:rPr lang="en-IN" b="1" dirty="0" smtClean="0">
                <a:latin typeface="Kruti Dev 010" pitchFamily="2" charset="0"/>
              </a:rPr>
              <a:t> </a:t>
            </a:r>
            <a:r>
              <a:rPr lang="en-IN" b="1" dirty="0" err="1" smtClean="0">
                <a:latin typeface="Kruti Dev 010" pitchFamily="2" charset="0"/>
              </a:rPr>
              <a:t>y?kq</a:t>
            </a:r>
            <a:r>
              <a:rPr lang="en-IN" b="1" dirty="0" smtClean="0">
                <a:latin typeface="Kruti Dev 010" pitchFamily="2" charset="0"/>
              </a:rPr>
              <a:t> </a:t>
            </a:r>
            <a:r>
              <a:rPr lang="en-IN" b="1" dirty="0" err="1" smtClean="0">
                <a:latin typeface="Kruti Dev 010" pitchFamily="2" charset="0"/>
              </a:rPr>
              <a:t>pksfn~n’Va</a:t>
            </a:r>
            <a:r>
              <a:rPr lang="en-IN" b="1" dirty="0" smtClean="0">
                <a:latin typeface="Kruti Dev 010" pitchFamily="2" charset="0"/>
              </a:rPr>
              <a:t> </a:t>
            </a:r>
            <a:r>
              <a:rPr lang="en-IN" b="1" dirty="0" err="1" smtClean="0">
                <a:latin typeface="Kruti Dev 010" pitchFamily="2" charset="0"/>
              </a:rPr>
              <a:t>izk;Lrr</a:t>
            </a:r>
            <a:r>
              <a:rPr lang="en-IN" b="1" dirty="0" smtClean="0">
                <a:latin typeface="Kruti Dev 010" pitchFamily="2" charset="0"/>
              </a:rPr>
              <a:t>~ </a:t>
            </a:r>
            <a:r>
              <a:rPr lang="en-IN" b="1" dirty="0" err="1" smtClean="0">
                <a:latin typeface="Kruti Dev 010" pitchFamily="2" charset="0"/>
              </a:rPr>
              <a:t>LraHkua</a:t>
            </a:r>
            <a:r>
              <a:rPr lang="en-IN" b="1" dirty="0" smtClean="0">
                <a:latin typeface="Kruti Dev 010" pitchFamily="2" charset="0"/>
              </a:rPr>
              <a:t> </a:t>
            </a:r>
            <a:r>
              <a:rPr lang="en-IN" b="1" dirty="0" err="1" smtClean="0">
                <a:latin typeface="Kruti Dev 010" pitchFamily="2" charset="0"/>
              </a:rPr>
              <a:t>Le`raAA</a:t>
            </a:r>
            <a:r>
              <a:rPr lang="en-IN" b="1" dirty="0" smtClean="0">
                <a:latin typeface="Kruti Dev 010" pitchFamily="2" charset="0"/>
              </a:rPr>
              <a:t> ------- p-</a:t>
            </a:r>
            <a:r>
              <a:rPr lang="en-IN" b="1" dirty="0" err="1" smtClean="0">
                <a:latin typeface="Kruti Dev 010" pitchFamily="2" charset="0"/>
              </a:rPr>
              <a:t>lw</a:t>
            </a:r>
            <a:r>
              <a:rPr lang="en-IN" b="1" dirty="0" smtClean="0">
                <a:latin typeface="Kruti Dev 010" pitchFamily="2" charset="0"/>
              </a:rPr>
              <a:t>- 22@17</a:t>
            </a:r>
            <a:endParaRPr lang="en-US" dirty="0" smtClean="0">
              <a:latin typeface="Kruti Dev 010" pitchFamily="2" charset="0"/>
            </a:endParaRPr>
          </a:p>
          <a:p>
            <a:pPr>
              <a:buNone/>
            </a:pPr>
            <a:r>
              <a:rPr lang="en-IN" dirty="0" smtClean="0">
                <a:latin typeface="Kruti Dev 010" pitchFamily="2" charset="0"/>
              </a:rPr>
              <a:t>&amp; “</a:t>
            </a:r>
            <a:r>
              <a:rPr lang="en-IN" dirty="0" err="1" smtClean="0">
                <a:latin typeface="Kruti Dev 010" pitchFamily="2" charset="0"/>
              </a:rPr>
              <a:t>khr</a:t>
            </a:r>
            <a:r>
              <a:rPr lang="en-IN" dirty="0" smtClean="0">
                <a:latin typeface="Kruti Dev 010" pitchFamily="2" charset="0"/>
              </a:rPr>
              <a:t> 		&amp; </a:t>
            </a:r>
            <a:r>
              <a:rPr lang="en-IN" dirty="0" err="1" smtClean="0">
                <a:latin typeface="Kruti Dev 010" pitchFamily="2" charset="0"/>
              </a:rPr>
              <a:t>ean</a:t>
            </a:r>
            <a:r>
              <a:rPr lang="en-IN" dirty="0" smtClean="0">
                <a:latin typeface="Kruti Dev 010" pitchFamily="2" charset="0"/>
              </a:rPr>
              <a:t> </a:t>
            </a:r>
            <a:endParaRPr lang="en-US" dirty="0" smtClean="0">
              <a:latin typeface="Kruti Dev 010" pitchFamily="2" charset="0"/>
            </a:endParaRPr>
          </a:p>
          <a:p>
            <a:pPr>
              <a:buNone/>
            </a:pPr>
            <a:r>
              <a:rPr lang="en-IN" dirty="0" smtClean="0">
                <a:latin typeface="Kruti Dev 010" pitchFamily="2" charset="0"/>
              </a:rPr>
              <a:t>&amp; </a:t>
            </a:r>
            <a:r>
              <a:rPr lang="en-IN" dirty="0" err="1" smtClean="0">
                <a:latin typeface="Kruti Dev 010" pitchFamily="2" charset="0"/>
              </a:rPr>
              <a:t>e`nq</a:t>
            </a:r>
            <a:r>
              <a:rPr lang="en-IN" dirty="0" smtClean="0">
                <a:latin typeface="Kruti Dev 010" pitchFamily="2" charset="0"/>
              </a:rPr>
              <a:t> 		&amp; “y{.k </a:t>
            </a:r>
            <a:endParaRPr lang="en-US" dirty="0" smtClean="0">
              <a:latin typeface="Kruti Dev 010" pitchFamily="2" charset="0"/>
            </a:endParaRPr>
          </a:p>
          <a:p>
            <a:pPr>
              <a:buNone/>
            </a:pPr>
            <a:r>
              <a:rPr lang="en-IN" dirty="0" smtClean="0">
                <a:latin typeface="Kruti Dev 010" pitchFamily="2" charset="0"/>
              </a:rPr>
              <a:t>&amp; #{k 		&amp; </a:t>
            </a:r>
            <a:r>
              <a:rPr lang="en-IN" dirty="0" err="1" smtClean="0">
                <a:latin typeface="Kruti Dev 010" pitchFamily="2" charset="0"/>
              </a:rPr>
              <a:t>lw</a:t>
            </a:r>
            <a:r>
              <a:rPr lang="en-IN" dirty="0" smtClean="0">
                <a:latin typeface="Kruti Dev 010" pitchFamily="2" charset="0"/>
              </a:rPr>
              <a:t>{e </a:t>
            </a:r>
            <a:endParaRPr lang="en-US" dirty="0" smtClean="0">
              <a:latin typeface="Kruti Dev 010" pitchFamily="2" charset="0"/>
            </a:endParaRPr>
          </a:p>
          <a:p>
            <a:pPr>
              <a:buNone/>
            </a:pPr>
            <a:r>
              <a:rPr lang="en-IN" dirty="0" smtClean="0">
                <a:latin typeface="Kruti Dev 010" pitchFamily="2" charset="0"/>
              </a:rPr>
              <a:t>&amp; </a:t>
            </a:r>
            <a:r>
              <a:rPr lang="en-IN" dirty="0" err="1" smtClean="0">
                <a:latin typeface="Kruti Dev 010" pitchFamily="2" charset="0"/>
              </a:rPr>
              <a:t>nzo</a:t>
            </a:r>
            <a:r>
              <a:rPr lang="en-IN" dirty="0" smtClean="0">
                <a:latin typeface="Kruti Dev 010" pitchFamily="2" charset="0"/>
              </a:rPr>
              <a:t> 		&amp; </a:t>
            </a:r>
            <a:r>
              <a:rPr lang="en-IN" dirty="0" err="1" smtClean="0">
                <a:latin typeface="Kruti Dev 010" pitchFamily="2" charset="0"/>
              </a:rPr>
              <a:t>fLFkj</a:t>
            </a:r>
            <a:endParaRPr lang="en-US" dirty="0" smtClean="0">
              <a:latin typeface="Kruti Dev 010" pitchFamily="2" charset="0"/>
            </a:endParaRPr>
          </a:p>
          <a:p>
            <a:pPr>
              <a:buNone/>
            </a:pPr>
            <a:r>
              <a:rPr lang="en-IN" dirty="0" smtClean="0">
                <a:latin typeface="Kruti Dev 010" pitchFamily="2" charset="0"/>
              </a:rPr>
              <a:t>&amp; </a:t>
            </a:r>
            <a:r>
              <a:rPr lang="en-IN" dirty="0" err="1" smtClean="0">
                <a:latin typeface="Kruti Dev 010" pitchFamily="2" charset="0"/>
              </a:rPr>
              <a:t>y?kq</a:t>
            </a:r>
            <a:r>
              <a:rPr lang="en-IN" dirty="0" smtClean="0">
                <a:latin typeface="Kruti Dev 010" pitchFamily="2" charset="0"/>
              </a:rPr>
              <a:t>  </a:t>
            </a:r>
            <a:endParaRPr lang="en-US" dirty="0" smtClean="0">
              <a:latin typeface="Kruti Dev 010" pitchFamily="2" charset="0"/>
            </a:endParaRPr>
          </a:p>
          <a:p>
            <a:pPr algn="ctr">
              <a:buNone/>
            </a:pPr>
            <a:r>
              <a:rPr lang="en-IN" b="1" dirty="0" err="1" smtClean="0">
                <a:latin typeface="Kruti Dev 010" pitchFamily="2" charset="0"/>
              </a:rPr>
              <a:t>LraHku</a:t>
            </a:r>
            <a:r>
              <a:rPr lang="en-IN" b="1" dirty="0" smtClean="0">
                <a:latin typeface="Kruti Dev 010" pitchFamily="2" charset="0"/>
              </a:rPr>
              <a:t> ;</a:t>
            </a:r>
            <a:r>
              <a:rPr lang="en-IN" b="1" dirty="0" err="1" smtClean="0">
                <a:latin typeface="Kruti Dev 010" pitchFamily="2" charset="0"/>
              </a:rPr>
              <a:t>ksX</a:t>
            </a:r>
            <a:r>
              <a:rPr lang="en-IN" b="1" dirty="0" smtClean="0">
                <a:latin typeface="Kruti Dev 010" pitchFamily="2" charset="0"/>
              </a:rPr>
              <a:t>;</a:t>
            </a:r>
            <a:endParaRPr lang="en-US" dirty="0" smtClean="0">
              <a:latin typeface="Kruti Dev 010" pitchFamily="2" charset="0"/>
            </a:endParaRPr>
          </a:p>
          <a:p>
            <a:r>
              <a:rPr lang="en-IN" dirty="0" err="1" smtClean="0">
                <a:latin typeface="Kruti Dev 010" pitchFamily="2" charset="0"/>
              </a:rPr>
              <a:t>fiRr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izd`rh</a:t>
            </a:r>
            <a:r>
              <a:rPr lang="en-IN" dirty="0" smtClean="0">
                <a:latin typeface="Kruti Dev 010" pitchFamily="2" charset="0"/>
              </a:rPr>
              <a:t>] {</a:t>
            </a:r>
            <a:r>
              <a:rPr lang="en-IN" dirty="0" err="1" smtClean="0">
                <a:latin typeface="Kruti Dev 010" pitchFamily="2" charset="0"/>
              </a:rPr>
              <a:t>kkj</a:t>
            </a:r>
            <a:r>
              <a:rPr lang="en-IN" dirty="0" smtClean="0">
                <a:latin typeface="Kruti Dev 010" pitchFamily="2" charset="0"/>
              </a:rPr>
              <a:t>] </a:t>
            </a:r>
            <a:r>
              <a:rPr lang="en-IN" dirty="0" err="1" smtClean="0">
                <a:latin typeface="Kruti Dev 010" pitchFamily="2" charset="0"/>
              </a:rPr>
              <a:t>vfXunX</a:t>
            </a:r>
            <a:r>
              <a:rPr lang="en-IN" dirty="0" smtClean="0">
                <a:latin typeface="Kruti Dev 010" pitchFamily="2" charset="0"/>
              </a:rPr>
              <a:t>/k] </a:t>
            </a:r>
            <a:r>
              <a:rPr lang="en-IN" dirty="0" err="1" smtClean="0">
                <a:latin typeface="Kruti Dev 010" pitchFamily="2" charset="0"/>
              </a:rPr>
              <a:t>PNnhZ</a:t>
            </a:r>
            <a:r>
              <a:rPr lang="en-IN" dirty="0" smtClean="0">
                <a:latin typeface="Kruti Dev 010" pitchFamily="2" charset="0"/>
              </a:rPr>
              <a:t>] </a:t>
            </a:r>
            <a:r>
              <a:rPr lang="en-IN" dirty="0" err="1" smtClean="0">
                <a:latin typeface="Kruti Dev 010" pitchFamily="2" charset="0"/>
              </a:rPr>
              <a:t>vfrlkjkus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ihfMr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fo’kck</a:t>
            </a:r>
            <a:r>
              <a:rPr lang="en-IN" dirty="0" smtClean="0">
                <a:latin typeface="Kruti Dev 010" pitchFamily="2" charset="0"/>
              </a:rPr>
              <a:t>/</a:t>
            </a:r>
            <a:r>
              <a:rPr lang="en-IN" dirty="0" err="1" smtClean="0">
                <a:latin typeface="Kruti Dev 010" pitchFamily="2" charset="0"/>
              </a:rPr>
              <a:t>kk</a:t>
            </a:r>
            <a:r>
              <a:rPr lang="en-IN" dirty="0" smtClean="0">
                <a:latin typeface="Kruti Dev 010" pitchFamily="2" charset="0"/>
              </a:rPr>
              <a:t> &gt;</a:t>
            </a:r>
            <a:r>
              <a:rPr lang="en-IN" dirty="0" err="1" smtClean="0">
                <a:latin typeface="Kruti Dev 010" pitchFamily="2" charset="0"/>
              </a:rPr>
              <a:t>kysyk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vfr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Losnizo`Rrh</a:t>
            </a:r>
            <a:r>
              <a:rPr lang="en-IN" dirty="0" smtClean="0">
                <a:latin typeface="Kruti Dev 010" pitchFamily="2" charset="0"/>
              </a:rPr>
              <a:t>-</a:t>
            </a:r>
            <a:endParaRPr lang="en-US" dirty="0" smtClean="0">
              <a:latin typeface="Kruti Dev 010" pitchFamily="2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latin typeface="Kruti Dev 010" pitchFamily="2" charset="0"/>
              </a:rPr>
              <a:t>LraHku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dsOgk</a:t>
            </a:r>
            <a:r>
              <a:rPr lang="en-US" dirty="0" smtClean="0">
                <a:latin typeface="Kruti Dev 010" pitchFamily="2" charset="0"/>
              </a:rPr>
              <a:t> o </a:t>
            </a:r>
            <a:r>
              <a:rPr lang="en-US" dirty="0" err="1" smtClean="0">
                <a:latin typeface="Kruti Dev 010" pitchFamily="2" charset="0"/>
              </a:rPr>
              <a:t>d”kkus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djkos</a:t>
            </a:r>
            <a:r>
              <a:rPr lang="en-US" dirty="0" smtClean="0">
                <a:latin typeface="Kruti Dev 010" pitchFamily="2" charset="0"/>
              </a:rPr>
              <a:t> </a:t>
            </a:r>
            <a:endParaRPr lang="en-US" dirty="0">
              <a:latin typeface="Kruti Dev 01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458200" cy="5715000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err="1" smtClean="0">
                <a:latin typeface="Kruti Dev 010" pitchFamily="2" charset="0"/>
              </a:rPr>
              <a:t>iapdekZps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vfr;ksxkP;k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voLFksr</a:t>
            </a:r>
            <a:r>
              <a:rPr lang="en-US" dirty="0" smtClean="0">
                <a:latin typeface="Kruti Dev 010" pitchFamily="2" charset="0"/>
              </a:rPr>
              <a:t>-</a:t>
            </a:r>
          </a:p>
          <a:p>
            <a:r>
              <a:rPr lang="en-US" b="1" dirty="0" err="1" smtClean="0">
                <a:latin typeface="Kruti Dev 010" pitchFamily="2" charset="0"/>
              </a:rPr>
              <a:t>vfrlkj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O;k</a:t>
            </a:r>
            <a:r>
              <a:rPr lang="en-US" b="1" dirty="0" smtClean="0">
                <a:latin typeface="Kruti Dev 010" pitchFamily="2" charset="0"/>
              </a:rPr>
              <a:t>/</a:t>
            </a:r>
            <a:r>
              <a:rPr lang="en-US" b="1" dirty="0" err="1" smtClean="0">
                <a:latin typeface="Kruti Dev 010" pitchFamily="2" charset="0"/>
              </a:rPr>
              <a:t>khr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iqfj’kkps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LraHku</a:t>
            </a:r>
            <a:r>
              <a:rPr lang="en-US" dirty="0" smtClean="0">
                <a:latin typeface="Kruti Dev 010" pitchFamily="2" charset="0"/>
              </a:rPr>
              <a:t>-</a:t>
            </a:r>
          </a:p>
          <a:p>
            <a:r>
              <a:rPr lang="en-US" dirty="0" err="1" smtClean="0">
                <a:latin typeface="Kruti Dev 010" pitchFamily="2" charset="0"/>
              </a:rPr>
              <a:t>mnk</a:t>
            </a:r>
            <a:r>
              <a:rPr lang="en-US" dirty="0" smtClean="0">
                <a:latin typeface="Kruti Dev 010" pitchFamily="2" charset="0"/>
              </a:rPr>
              <a:t>- </a:t>
            </a:r>
            <a:r>
              <a:rPr lang="en-US" dirty="0" err="1" smtClean="0">
                <a:latin typeface="Kruti Dev 010" pitchFamily="2" charset="0"/>
              </a:rPr>
              <a:t>vQq</a:t>
            </a:r>
            <a:r>
              <a:rPr lang="en-US" dirty="0" smtClean="0">
                <a:latin typeface="Kruti Dev 010" pitchFamily="2" charset="0"/>
              </a:rPr>
              <a:t>] </a:t>
            </a:r>
            <a:r>
              <a:rPr lang="en-US" dirty="0" err="1" smtClean="0">
                <a:latin typeface="Kruti Dev 010" pitchFamily="2" charset="0"/>
              </a:rPr>
              <a:t>Hkkax</a:t>
            </a:r>
            <a:r>
              <a:rPr lang="en-US" dirty="0" smtClean="0">
                <a:latin typeface="Kruti Dev 010" pitchFamily="2" charset="0"/>
              </a:rPr>
              <a:t>] </a:t>
            </a:r>
            <a:r>
              <a:rPr lang="en-US" dirty="0" err="1" smtClean="0">
                <a:latin typeface="Kruti Dev 010" pitchFamily="2" charset="0"/>
              </a:rPr>
              <a:t>tk;QG</a:t>
            </a:r>
            <a:r>
              <a:rPr lang="en-US" dirty="0" smtClean="0">
                <a:latin typeface="Kruti Dev 010" pitchFamily="2" charset="0"/>
              </a:rPr>
              <a:t>] </a:t>
            </a:r>
            <a:r>
              <a:rPr lang="en-US" dirty="0" err="1" smtClean="0">
                <a:latin typeface="Kruti Dev 010" pitchFamily="2" charset="0"/>
              </a:rPr>
              <a:t>dqVt</a:t>
            </a:r>
            <a:r>
              <a:rPr lang="en-US" dirty="0" smtClean="0">
                <a:latin typeface="Kruti Dev 010" pitchFamily="2" charset="0"/>
              </a:rPr>
              <a:t>] </a:t>
            </a:r>
            <a:r>
              <a:rPr lang="en-US" dirty="0" err="1" smtClean="0">
                <a:latin typeface="Kruti Dev 010" pitchFamily="2" charset="0"/>
              </a:rPr>
              <a:t>fcYo</a:t>
            </a:r>
            <a:r>
              <a:rPr lang="en-US" dirty="0" smtClean="0">
                <a:latin typeface="Kruti Dev 010" pitchFamily="2" charset="0"/>
              </a:rPr>
              <a:t> </a:t>
            </a:r>
          </a:p>
          <a:p>
            <a:r>
              <a:rPr lang="en-US" b="1" dirty="0" err="1" smtClean="0">
                <a:latin typeface="Kruti Dev 010" pitchFamily="2" charset="0"/>
              </a:rPr>
              <a:t>cgqeq</a:t>
            </a:r>
            <a:r>
              <a:rPr lang="en-US" b="1" dirty="0" smtClean="0">
                <a:latin typeface="Kruti Dev 010" pitchFamily="2" charset="0"/>
              </a:rPr>
              <a:t>=</a:t>
            </a:r>
            <a:r>
              <a:rPr lang="en-US" b="1" dirty="0" err="1" smtClean="0">
                <a:latin typeface="Kruti Dev 010" pitchFamily="2" charset="0"/>
              </a:rPr>
              <a:t>r</a:t>
            </a:r>
            <a:r>
              <a:rPr lang="en-US" dirty="0" err="1" smtClean="0">
                <a:latin typeface="Kruti Dev 010" pitchFamily="2" charset="0"/>
              </a:rPr>
              <a:t>k</a:t>
            </a:r>
            <a:r>
              <a:rPr lang="en-US" dirty="0" smtClean="0">
                <a:latin typeface="Kruti Dev 010" pitchFamily="2" charset="0"/>
              </a:rPr>
              <a:t> e/;s </a:t>
            </a:r>
            <a:r>
              <a:rPr lang="en-US" dirty="0" err="1" smtClean="0">
                <a:latin typeface="Kruti Dev 010" pitchFamily="2" charset="0"/>
              </a:rPr>
              <a:t>eq</a:t>
            </a:r>
            <a:r>
              <a:rPr lang="en-US" dirty="0" smtClean="0">
                <a:latin typeface="Kruti Dev 010" pitchFamily="2" charset="0"/>
              </a:rPr>
              <a:t>=</a:t>
            </a:r>
            <a:r>
              <a:rPr lang="en-US" dirty="0" err="1" smtClean="0">
                <a:latin typeface="Kruti Dev 010" pitchFamily="2" charset="0"/>
              </a:rPr>
              <a:t>kps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LraHku</a:t>
            </a:r>
            <a:r>
              <a:rPr lang="en-US" dirty="0" smtClean="0">
                <a:latin typeface="Kruti Dev 010" pitchFamily="2" charset="0"/>
              </a:rPr>
              <a:t>- </a:t>
            </a:r>
          </a:p>
          <a:p>
            <a:r>
              <a:rPr lang="en-US" dirty="0" err="1" smtClean="0">
                <a:latin typeface="Kruti Dev 010" pitchFamily="2" charset="0"/>
              </a:rPr>
              <a:t>mnk</a:t>
            </a:r>
            <a:r>
              <a:rPr lang="en-US" dirty="0" smtClean="0">
                <a:latin typeface="Kruti Dev 010" pitchFamily="2" charset="0"/>
              </a:rPr>
              <a:t>- </a:t>
            </a:r>
            <a:r>
              <a:rPr lang="en-US" dirty="0" err="1" smtClean="0">
                <a:latin typeface="Kruti Dev 010" pitchFamily="2" charset="0"/>
              </a:rPr>
              <a:t>gfjnzk</a:t>
            </a:r>
            <a:r>
              <a:rPr lang="en-US" dirty="0" smtClean="0">
                <a:latin typeface="Kruti Dev 010" pitchFamily="2" charset="0"/>
              </a:rPr>
              <a:t>] </a:t>
            </a:r>
            <a:r>
              <a:rPr lang="en-US" dirty="0" err="1" smtClean="0">
                <a:latin typeface="Kruti Dev 010" pitchFamily="2" charset="0"/>
              </a:rPr>
              <a:t>tkaHkqG</a:t>
            </a:r>
            <a:r>
              <a:rPr lang="en-US" dirty="0" smtClean="0">
                <a:latin typeface="Kruti Dev 010" pitchFamily="2" charset="0"/>
              </a:rPr>
              <a:t> f=</a:t>
            </a:r>
            <a:r>
              <a:rPr lang="en-US" dirty="0" err="1" smtClean="0">
                <a:latin typeface="Kruti Dev 010" pitchFamily="2" charset="0"/>
              </a:rPr>
              <a:t>oaxHkLe</a:t>
            </a:r>
            <a:r>
              <a:rPr lang="en-US" dirty="0" smtClean="0">
                <a:latin typeface="Kruti Dev 010" pitchFamily="2" charset="0"/>
              </a:rPr>
              <a:t> </a:t>
            </a:r>
          </a:p>
          <a:p>
            <a:r>
              <a:rPr lang="en-US" b="1" dirty="0" err="1" smtClean="0">
                <a:latin typeface="Kruti Dev 010" pitchFamily="2" charset="0"/>
              </a:rPr>
              <a:t>vfrLosn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gksr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vlrkauk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Losnkps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LraHku</a:t>
            </a:r>
            <a:r>
              <a:rPr lang="en-US" dirty="0" smtClean="0">
                <a:latin typeface="Kruti Dev 010" pitchFamily="2" charset="0"/>
              </a:rPr>
              <a:t>- </a:t>
            </a:r>
          </a:p>
          <a:p>
            <a:r>
              <a:rPr lang="en-US" dirty="0" err="1" smtClean="0">
                <a:latin typeface="Kruti Dev 010" pitchFamily="2" charset="0"/>
              </a:rPr>
              <a:t>mnk</a:t>
            </a:r>
            <a:r>
              <a:rPr lang="en-US" dirty="0" smtClean="0">
                <a:latin typeface="Kruti Dev 010" pitchFamily="2" charset="0"/>
              </a:rPr>
              <a:t>- /</a:t>
            </a:r>
            <a:r>
              <a:rPr lang="en-US" dirty="0" err="1" smtClean="0">
                <a:latin typeface="Kruti Dev 010" pitchFamily="2" charset="0"/>
              </a:rPr>
              <a:t>kRrqj</a:t>
            </a:r>
            <a:endParaRPr lang="en-US" dirty="0" smtClean="0">
              <a:latin typeface="Kruti Dev 010" pitchFamily="2" charset="0"/>
            </a:endParaRPr>
          </a:p>
          <a:p>
            <a:r>
              <a:rPr lang="en-US" b="1" dirty="0" smtClean="0">
                <a:latin typeface="Kruti Dev 010" pitchFamily="2" charset="0"/>
              </a:rPr>
              <a:t>/</a:t>
            </a:r>
            <a:r>
              <a:rPr lang="en-US" b="1" dirty="0" err="1" smtClean="0">
                <a:latin typeface="Kruti Dev 010" pitchFamily="2" charset="0"/>
              </a:rPr>
              <a:t>kkrq</a:t>
            </a:r>
            <a:r>
              <a:rPr lang="en-US" b="1" dirty="0" smtClean="0">
                <a:latin typeface="Kruti Dev 010" pitchFamily="2" charset="0"/>
              </a:rPr>
              <a:t> “</a:t>
            </a:r>
            <a:r>
              <a:rPr lang="en-US" b="1" dirty="0" err="1" smtClean="0">
                <a:latin typeface="Kruti Dev 010" pitchFamily="2" charset="0"/>
              </a:rPr>
              <a:t>kfjj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ckgsj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tkr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vlrkauk</a:t>
            </a:r>
            <a:r>
              <a:rPr lang="en-US" dirty="0" smtClean="0">
                <a:latin typeface="Kruti Dev 010" pitchFamily="2" charset="0"/>
              </a:rPr>
              <a:t> /</a:t>
            </a:r>
            <a:r>
              <a:rPr lang="en-US" dirty="0" err="1" smtClean="0">
                <a:latin typeface="Kruti Dev 010" pitchFamily="2" charset="0"/>
              </a:rPr>
              <a:t>kkrqaps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LraHku</a:t>
            </a:r>
            <a:r>
              <a:rPr lang="en-US" dirty="0" smtClean="0">
                <a:latin typeface="Kruti Dev 010" pitchFamily="2" charset="0"/>
              </a:rPr>
              <a:t>-</a:t>
            </a:r>
          </a:p>
          <a:p>
            <a:r>
              <a:rPr lang="en-US" b="1" dirty="0" err="1" smtClean="0">
                <a:latin typeface="Kruti Dev 010" pitchFamily="2" charset="0"/>
              </a:rPr>
              <a:t>okrt</a:t>
            </a:r>
            <a:r>
              <a:rPr lang="en-US" b="1" dirty="0" smtClean="0">
                <a:latin typeface="Kruti Dev 010" pitchFamily="2" charset="0"/>
              </a:rPr>
              <a:t>.; </a:t>
            </a:r>
            <a:r>
              <a:rPr lang="en-US" dirty="0" smtClean="0">
                <a:latin typeface="Kruti Dev 010" pitchFamily="2" charset="0"/>
              </a:rPr>
              <a:t>“</a:t>
            </a:r>
            <a:r>
              <a:rPr lang="en-US" dirty="0" err="1" smtClean="0">
                <a:latin typeface="Kruti Dev 010" pitchFamily="2" charset="0"/>
              </a:rPr>
              <a:t>kwy</a:t>
            </a:r>
            <a:r>
              <a:rPr lang="en-US" dirty="0" smtClean="0">
                <a:latin typeface="Kruti Dev 010" pitchFamily="2" charset="0"/>
              </a:rPr>
              <a:t>] </a:t>
            </a:r>
            <a:r>
              <a:rPr lang="en-US" dirty="0" err="1" smtClean="0">
                <a:latin typeface="Kruti Dev 010" pitchFamily="2" charset="0"/>
              </a:rPr>
              <a:t>rksn</a:t>
            </a:r>
            <a:r>
              <a:rPr lang="en-US" dirty="0" smtClean="0">
                <a:latin typeface="Kruti Dev 010" pitchFamily="2" charset="0"/>
              </a:rPr>
              <a:t>] </a:t>
            </a:r>
            <a:r>
              <a:rPr lang="en-US" dirty="0" err="1" smtClean="0">
                <a:latin typeface="Kruti Dev 010" pitchFamily="2" charset="0"/>
              </a:rPr>
              <a:t>osnuk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vlY;kl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okrkps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LraHku</a:t>
            </a:r>
            <a:r>
              <a:rPr lang="en-US" dirty="0" smtClean="0">
                <a:latin typeface="Kruti Dev 010" pitchFamily="2" charset="0"/>
              </a:rPr>
              <a:t> o </a:t>
            </a:r>
            <a:r>
              <a:rPr lang="en-US" dirty="0" err="1" smtClean="0">
                <a:latin typeface="Kruti Dev 010" pitchFamily="2" charset="0"/>
              </a:rPr>
              <a:t>vuqykseu</a:t>
            </a:r>
            <a:r>
              <a:rPr lang="en-US" dirty="0" smtClean="0">
                <a:latin typeface="Kruti Dev 010" pitchFamily="2" charset="0"/>
              </a:rPr>
              <a:t>-</a:t>
            </a:r>
          </a:p>
          <a:p>
            <a:r>
              <a:rPr lang="en-US" b="1" dirty="0" err="1" smtClean="0">
                <a:latin typeface="Kruti Dev 010" pitchFamily="2" charset="0"/>
              </a:rPr>
              <a:t>jljDrkfn</a:t>
            </a:r>
            <a:r>
              <a:rPr lang="en-US" b="1" dirty="0" smtClean="0">
                <a:latin typeface="Kruti Dev 010" pitchFamily="2" charset="0"/>
              </a:rPr>
              <a:t> /</a:t>
            </a:r>
            <a:r>
              <a:rPr lang="en-US" b="1" dirty="0" err="1" smtClean="0">
                <a:latin typeface="Kruti Dev 010" pitchFamily="2" charset="0"/>
              </a:rPr>
              <a:t>kkrq</a:t>
            </a:r>
            <a:r>
              <a:rPr lang="en-US" b="1" dirty="0" smtClean="0">
                <a:latin typeface="Kruti Dev 010" pitchFamily="2" charset="0"/>
              </a:rPr>
              <a:t> “</a:t>
            </a:r>
            <a:r>
              <a:rPr lang="en-US" b="1" dirty="0" err="1" smtClean="0">
                <a:latin typeface="Kruti Dev 010" pitchFamily="2" charset="0"/>
              </a:rPr>
              <a:t>kfjjk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ckgsj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tkr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vlY;kl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R;kaps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LrHkau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mnk</a:t>
            </a:r>
            <a:r>
              <a:rPr lang="en-US" dirty="0" smtClean="0">
                <a:latin typeface="Kruti Dev 010" pitchFamily="2" charset="0"/>
              </a:rPr>
              <a:t>- </a:t>
            </a:r>
            <a:r>
              <a:rPr lang="en-US" dirty="0" err="1" smtClean="0">
                <a:latin typeface="Kruti Dev 010" pitchFamily="2" charset="0"/>
              </a:rPr>
              <a:t>yk</a:t>
            </a:r>
            <a:r>
              <a:rPr lang="en-US" dirty="0" smtClean="0">
                <a:latin typeface="Kruti Dev 010" pitchFamily="2" charset="0"/>
              </a:rPr>
              <a:t>{</a:t>
            </a:r>
            <a:r>
              <a:rPr lang="en-US" dirty="0" err="1" smtClean="0">
                <a:latin typeface="Kruti Dev 010" pitchFamily="2" charset="0"/>
              </a:rPr>
              <a:t>kk</a:t>
            </a:r>
            <a:r>
              <a:rPr lang="en-US" dirty="0" smtClean="0">
                <a:latin typeface="Kruti Dev 010" pitchFamily="2" charset="0"/>
              </a:rPr>
              <a:t>] </a:t>
            </a:r>
            <a:r>
              <a:rPr lang="en-US" dirty="0" err="1" smtClean="0">
                <a:latin typeface="Kruti Dev 010" pitchFamily="2" charset="0"/>
              </a:rPr>
              <a:t>ukxds”kj</a:t>
            </a:r>
            <a:r>
              <a:rPr lang="en-US" dirty="0" smtClean="0">
                <a:latin typeface="Kruti Dev 010" pitchFamily="2" charset="0"/>
              </a:rPr>
              <a:t>] </a:t>
            </a:r>
            <a:r>
              <a:rPr lang="en-US" dirty="0" err="1" smtClean="0">
                <a:latin typeface="Kruti Dev 010" pitchFamily="2" charset="0"/>
              </a:rPr>
              <a:t>oklk</a:t>
            </a:r>
            <a:r>
              <a:rPr lang="en-US" dirty="0" smtClean="0">
                <a:latin typeface="Kruti Dev 010" pitchFamily="2" charset="0"/>
              </a:rPr>
              <a:t>] </a:t>
            </a:r>
            <a:r>
              <a:rPr lang="en-US" dirty="0" err="1" smtClean="0">
                <a:latin typeface="Kruti Dev 010" pitchFamily="2" charset="0"/>
              </a:rPr>
              <a:t>izokG</a:t>
            </a:r>
            <a:r>
              <a:rPr lang="en-US" dirty="0" smtClean="0">
                <a:latin typeface="Kruti Dev 010" pitchFamily="2" charset="0"/>
              </a:rPr>
              <a:t>] </a:t>
            </a:r>
            <a:r>
              <a:rPr lang="en-US" dirty="0" err="1" smtClean="0">
                <a:latin typeface="Kruti Dev 010" pitchFamily="2" charset="0"/>
              </a:rPr>
              <a:t>rqjVh</a:t>
            </a:r>
            <a:r>
              <a:rPr lang="en-US" dirty="0" smtClean="0">
                <a:latin typeface="Kruti Dev 010" pitchFamily="2" charset="0"/>
              </a:rPr>
              <a:t>] </a:t>
            </a:r>
            <a:r>
              <a:rPr lang="en-US" dirty="0" err="1" smtClean="0">
                <a:latin typeface="Kruti Dev 010" pitchFamily="2" charset="0"/>
              </a:rPr>
              <a:t>rqGl</a:t>
            </a:r>
            <a:r>
              <a:rPr lang="en-US" dirty="0" smtClean="0">
                <a:latin typeface="Kruti Dev 010" pitchFamily="2" charset="0"/>
              </a:rPr>
              <a:t>] </a:t>
            </a:r>
            <a:r>
              <a:rPr lang="en-US" dirty="0" err="1" smtClean="0">
                <a:latin typeface="Kruti Dev 010" pitchFamily="2" charset="0"/>
              </a:rPr>
              <a:t>nqokZ</a:t>
            </a:r>
            <a:r>
              <a:rPr lang="en-US" dirty="0" smtClean="0">
                <a:latin typeface="Kruti Dev 010" pitchFamily="2" charset="0"/>
              </a:rPr>
              <a:t> b- </a:t>
            </a:r>
          </a:p>
          <a:p>
            <a:r>
              <a:rPr lang="en-US" b="1" dirty="0" err="1" smtClean="0">
                <a:latin typeface="Kruti Dev 010" pitchFamily="2" charset="0"/>
              </a:rPr>
              <a:t>vR;kf</a:t>
            </a:r>
            <a:r>
              <a:rPr lang="en-US" b="1" dirty="0" smtClean="0">
                <a:latin typeface="Kruti Dev 010" pitchFamily="2" charset="0"/>
              </a:rPr>
              <a:t>/</a:t>
            </a:r>
            <a:r>
              <a:rPr lang="en-US" b="1" dirty="0" err="1" smtClean="0">
                <a:latin typeface="Kruti Dev 010" pitchFamily="2" charset="0"/>
              </a:rPr>
              <a:t>kd</a:t>
            </a:r>
            <a:r>
              <a:rPr lang="en-US" b="1" dirty="0" smtClean="0">
                <a:latin typeface="Kruti Dev 010" pitchFamily="2" charset="0"/>
              </a:rPr>
              <a:t> “</a:t>
            </a:r>
            <a:r>
              <a:rPr lang="en-US" b="1" dirty="0" err="1" smtClean="0">
                <a:latin typeface="Kruti Dev 010" pitchFamily="2" charset="0"/>
              </a:rPr>
              <a:t>kqØuk”k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gksr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vlrkaUkk</a:t>
            </a:r>
            <a:r>
              <a:rPr lang="en-US" dirty="0" smtClean="0">
                <a:latin typeface="Kruti Dev 010" pitchFamily="2" charset="0"/>
              </a:rPr>
              <a:t> “</a:t>
            </a:r>
            <a:r>
              <a:rPr lang="en-US" dirty="0" err="1" smtClean="0">
                <a:latin typeface="Kruti Dev 010" pitchFamily="2" charset="0"/>
              </a:rPr>
              <a:t>kqØkps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LraHku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mnk</a:t>
            </a:r>
            <a:r>
              <a:rPr lang="en-US" dirty="0" smtClean="0">
                <a:latin typeface="Kruti Dev 010" pitchFamily="2" charset="0"/>
              </a:rPr>
              <a:t>- </a:t>
            </a:r>
            <a:r>
              <a:rPr lang="en-US" dirty="0" err="1" smtClean="0">
                <a:latin typeface="Kruti Dev 010" pitchFamily="2" charset="0"/>
              </a:rPr>
              <a:t>Hkkax</a:t>
            </a:r>
            <a:r>
              <a:rPr lang="en-US" dirty="0" smtClean="0">
                <a:latin typeface="Kruti Dev 010" pitchFamily="2" charset="0"/>
              </a:rPr>
              <a:t>] </a:t>
            </a:r>
            <a:r>
              <a:rPr lang="en-US" dirty="0" err="1" smtClean="0">
                <a:latin typeface="Kruti Dev 010" pitchFamily="2" charset="0"/>
              </a:rPr>
              <a:t>vQq</a:t>
            </a:r>
            <a:r>
              <a:rPr lang="en-US" dirty="0" smtClean="0">
                <a:latin typeface="Kruti Dev 010" pitchFamily="2" charset="0"/>
              </a:rPr>
              <a:t>] </a:t>
            </a:r>
            <a:r>
              <a:rPr lang="en-US" dirty="0" err="1" smtClean="0">
                <a:latin typeface="Kruti Dev 010" pitchFamily="2" charset="0"/>
              </a:rPr>
              <a:t>tk;QG</a:t>
            </a:r>
            <a:r>
              <a:rPr lang="en-US" dirty="0" smtClean="0">
                <a:latin typeface="Kruti Dev 010" pitchFamily="2" charset="0"/>
              </a:rPr>
              <a:t>] </a:t>
            </a:r>
            <a:r>
              <a:rPr lang="en-US" dirty="0" err="1" smtClean="0">
                <a:latin typeface="Kruti Dev 010" pitchFamily="2" charset="0"/>
              </a:rPr>
              <a:t>eqlGh</a:t>
            </a:r>
            <a:r>
              <a:rPr lang="en-US" dirty="0" smtClean="0">
                <a:latin typeface="Kruti Dev 010" pitchFamily="2" charset="0"/>
              </a:rPr>
              <a:t> b- “</a:t>
            </a:r>
            <a:r>
              <a:rPr lang="en-US" dirty="0" err="1" smtClean="0">
                <a:latin typeface="Kruti Dev 010" pitchFamily="2" charset="0"/>
              </a:rPr>
              <a:t>kqØLraHku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vkS’k</a:t>
            </a:r>
            <a:r>
              <a:rPr lang="en-US" dirty="0" smtClean="0">
                <a:latin typeface="Kruti Dev 010" pitchFamily="2" charset="0"/>
              </a:rPr>
              <a:t>/</a:t>
            </a:r>
            <a:r>
              <a:rPr lang="en-US" dirty="0" err="1" smtClean="0">
                <a:latin typeface="Kruti Dev 010" pitchFamily="2" charset="0"/>
              </a:rPr>
              <a:t>kh</a:t>
            </a:r>
            <a:r>
              <a:rPr lang="en-US" dirty="0" smtClean="0">
                <a:latin typeface="Kruti Dev 010" pitchFamily="2" charset="0"/>
              </a:rPr>
              <a:t>- </a:t>
            </a:r>
          </a:p>
          <a:p>
            <a:r>
              <a:rPr lang="en-US" b="1" dirty="0" err="1" smtClean="0">
                <a:latin typeface="Kruti Dev 010" pitchFamily="2" charset="0"/>
              </a:rPr>
              <a:t>vR;krZo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fod`rh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dirty="0" smtClean="0">
                <a:latin typeface="Kruti Dev 010" pitchFamily="2" charset="0"/>
              </a:rPr>
              <a:t>e/;s </a:t>
            </a:r>
            <a:r>
              <a:rPr lang="en-US" dirty="0" err="1" smtClean="0">
                <a:latin typeface="Kruti Dev 010" pitchFamily="2" charset="0"/>
              </a:rPr>
              <a:t>mnk</a:t>
            </a:r>
            <a:r>
              <a:rPr lang="en-US" dirty="0" smtClean="0">
                <a:latin typeface="Kruti Dev 010" pitchFamily="2" charset="0"/>
              </a:rPr>
              <a:t>- </a:t>
            </a:r>
            <a:r>
              <a:rPr lang="en-US" dirty="0" err="1" smtClean="0">
                <a:latin typeface="Kruti Dev 010" pitchFamily="2" charset="0"/>
              </a:rPr>
              <a:t>ukxds”kj</a:t>
            </a:r>
            <a:r>
              <a:rPr lang="en-US" dirty="0" smtClean="0">
                <a:latin typeface="Kruti Dev 010" pitchFamily="2" charset="0"/>
              </a:rPr>
              <a:t>] </a:t>
            </a:r>
            <a:r>
              <a:rPr lang="en-US" dirty="0" err="1" smtClean="0">
                <a:latin typeface="Kruti Dev 010" pitchFamily="2" charset="0"/>
              </a:rPr>
              <a:t>dkGk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cksG</a:t>
            </a:r>
            <a:r>
              <a:rPr lang="en-US" dirty="0" smtClean="0">
                <a:latin typeface="Kruti Dev 010" pitchFamily="2" charset="0"/>
              </a:rPr>
              <a:t>] </a:t>
            </a:r>
            <a:r>
              <a:rPr lang="en-US" dirty="0" err="1" smtClean="0">
                <a:latin typeface="Kruti Dev 010" pitchFamily="2" charset="0"/>
              </a:rPr>
              <a:t>v”kksd</a:t>
            </a:r>
            <a:r>
              <a:rPr lang="en-US" dirty="0" smtClean="0">
                <a:latin typeface="Kruti Dev 010" pitchFamily="2" charset="0"/>
              </a:rPr>
              <a:t>] </a:t>
            </a:r>
            <a:r>
              <a:rPr lang="en-US" dirty="0" err="1" smtClean="0">
                <a:latin typeface="Kruti Dev 010" pitchFamily="2" charset="0"/>
              </a:rPr>
              <a:t>yks</a:t>
            </a:r>
            <a:r>
              <a:rPr lang="en-US" dirty="0" smtClean="0">
                <a:latin typeface="Kruti Dev 010" pitchFamily="2" charset="0"/>
              </a:rPr>
              <a:t>/</a:t>
            </a:r>
            <a:r>
              <a:rPr lang="en-US" dirty="0" err="1" smtClean="0">
                <a:latin typeface="Kruti Dev 010" pitchFamily="2" charset="0"/>
              </a:rPr>
              <a:t>kz</a:t>
            </a:r>
            <a:r>
              <a:rPr lang="en-US" dirty="0" smtClean="0">
                <a:latin typeface="Kruti Dev 010" pitchFamily="2" charset="0"/>
              </a:rPr>
              <a:t> b- </a:t>
            </a:r>
            <a:r>
              <a:rPr lang="en-US" dirty="0" err="1" smtClean="0">
                <a:latin typeface="Kruti Dev 010" pitchFamily="2" charset="0"/>
              </a:rPr>
              <a:t>nzO;kuh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LraHku</a:t>
            </a:r>
            <a:r>
              <a:rPr lang="en-US" dirty="0" smtClean="0">
                <a:latin typeface="Kruti Dev 010" pitchFamily="2" charset="0"/>
              </a:rPr>
              <a:t>-  </a:t>
            </a:r>
            <a:endParaRPr lang="en-US" dirty="0">
              <a:latin typeface="Kruti Dev 010" pitchFamily="2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0782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en-US" b="1" dirty="0" err="1" smtClean="0">
                <a:latin typeface="Kruti Dev 010" pitchFamily="2" charset="0"/>
              </a:rPr>
              <a:t>ya?ku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382000" cy="5334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IN" b="1" dirty="0" err="1" smtClean="0">
                <a:latin typeface="Kruti Dev 010" pitchFamily="2" charset="0"/>
              </a:rPr>
              <a:t>O;k</a:t>
            </a:r>
            <a:r>
              <a:rPr lang="en-IN" b="1" dirty="0" smtClean="0">
                <a:latin typeface="Kruti Dev 010" pitchFamily="2" charset="0"/>
              </a:rPr>
              <a:t>[;k</a:t>
            </a:r>
            <a:endParaRPr lang="en-US" dirty="0" smtClean="0">
              <a:latin typeface="Kruti Dev 010" pitchFamily="2" charset="0"/>
            </a:endParaRPr>
          </a:p>
          <a:p>
            <a:pPr>
              <a:buNone/>
            </a:pPr>
            <a:r>
              <a:rPr lang="en-IN" b="1" dirty="0" smtClean="0">
                <a:latin typeface="Kruti Dev 010" pitchFamily="2" charset="0"/>
              </a:rPr>
              <a:t>		;r </a:t>
            </a:r>
            <a:r>
              <a:rPr lang="en-IN" b="1" dirty="0" err="1" smtClean="0">
                <a:latin typeface="Kruti Dev 010" pitchFamily="2" charset="0"/>
              </a:rPr>
              <a:t>fdafpr</a:t>
            </a:r>
            <a:r>
              <a:rPr lang="en-IN" b="1" dirty="0" smtClean="0">
                <a:latin typeface="Kruti Dev 010" pitchFamily="2" charset="0"/>
              </a:rPr>
              <a:t>~ </a:t>
            </a:r>
            <a:r>
              <a:rPr lang="en-IN" b="1" dirty="0" err="1" smtClean="0">
                <a:latin typeface="Kruti Dev 010" pitchFamily="2" charset="0"/>
              </a:rPr>
              <a:t>yk?kodja</a:t>
            </a:r>
            <a:r>
              <a:rPr lang="en-IN" b="1" dirty="0" smtClean="0">
                <a:latin typeface="Kruti Dev 010" pitchFamily="2" charset="0"/>
              </a:rPr>
              <a:t> </a:t>
            </a:r>
            <a:r>
              <a:rPr lang="en-IN" b="1" dirty="0" err="1" smtClean="0">
                <a:latin typeface="Kruti Dev 010" pitchFamily="2" charset="0"/>
              </a:rPr>
              <a:t>ysgsrr</a:t>
            </a:r>
            <a:r>
              <a:rPr lang="en-IN" b="1" dirty="0" smtClean="0">
                <a:latin typeface="Kruti Dev 010" pitchFamily="2" charset="0"/>
              </a:rPr>
              <a:t>~ </a:t>
            </a:r>
            <a:r>
              <a:rPr lang="en-IN" b="1" dirty="0" err="1" smtClean="0">
                <a:latin typeface="Kruti Dev 010" pitchFamily="2" charset="0"/>
              </a:rPr>
              <a:t>ya?kua</a:t>
            </a:r>
            <a:r>
              <a:rPr lang="en-IN" b="1" dirty="0" smtClean="0">
                <a:latin typeface="Kruti Dev 010" pitchFamily="2" charset="0"/>
              </a:rPr>
              <a:t> </a:t>
            </a:r>
            <a:r>
              <a:rPr lang="en-IN" b="1" dirty="0" err="1" smtClean="0">
                <a:latin typeface="Kruti Dev 010" pitchFamily="2" charset="0"/>
              </a:rPr>
              <a:t>Le`raA</a:t>
            </a:r>
            <a:r>
              <a:rPr lang="en-IN" b="1" dirty="0" smtClean="0">
                <a:latin typeface="Kruti Dev 010" pitchFamily="2" charset="0"/>
              </a:rPr>
              <a:t> ----- p-</a:t>
            </a:r>
            <a:r>
              <a:rPr lang="en-IN" b="1" dirty="0" err="1" smtClean="0">
                <a:latin typeface="Kruti Dev 010" pitchFamily="2" charset="0"/>
              </a:rPr>
              <a:t>lw</a:t>
            </a:r>
            <a:r>
              <a:rPr lang="en-IN" b="1" dirty="0" smtClean="0">
                <a:latin typeface="Kruti Dev 010" pitchFamily="2" charset="0"/>
              </a:rPr>
              <a:t>- 22@9</a:t>
            </a:r>
            <a:endParaRPr lang="en-US" dirty="0" smtClean="0">
              <a:latin typeface="Kruti Dev 010" pitchFamily="2" charset="0"/>
            </a:endParaRPr>
          </a:p>
          <a:p>
            <a:r>
              <a:rPr lang="en-IN" dirty="0" smtClean="0">
                <a:latin typeface="Kruti Dev 010" pitchFamily="2" charset="0"/>
              </a:rPr>
              <a:t>“</a:t>
            </a:r>
            <a:r>
              <a:rPr lang="en-IN" b="1" dirty="0" err="1" smtClean="0">
                <a:latin typeface="Kruti Dev 010" pitchFamily="2" charset="0"/>
              </a:rPr>
              <a:t>kjhjke</a:t>
            </a:r>
            <a:r>
              <a:rPr lang="en-IN" b="1" dirty="0" smtClean="0">
                <a:latin typeface="Kruti Dev 010" pitchFamily="2" charset="0"/>
              </a:rPr>
              <a:t>/;s </a:t>
            </a:r>
            <a:r>
              <a:rPr lang="en-IN" b="1" dirty="0" err="1" smtClean="0">
                <a:latin typeface="Kruti Dev 010" pitchFamily="2" charset="0"/>
              </a:rPr>
              <a:t>yk?kork</a:t>
            </a:r>
            <a:r>
              <a:rPr lang="en-IN" b="1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mRiUu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djrs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R;kyk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ya?ku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Eg.krkr</a:t>
            </a:r>
            <a:r>
              <a:rPr lang="en-IN" dirty="0" smtClean="0">
                <a:latin typeface="Kruti Dev 010" pitchFamily="2" charset="0"/>
              </a:rPr>
              <a:t>-</a:t>
            </a:r>
            <a:endParaRPr lang="en-US" dirty="0" smtClean="0">
              <a:latin typeface="Kruti Dev 010" pitchFamily="2" charset="0"/>
            </a:endParaRPr>
          </a:p>
          <a:p>
            <a:pPr algn="ctr">
              <a:buNone/>
            </a:pPr>
            <a:r>
              <a:rPr lang="en-IN" b="1" dirty="0" err="1" smtClean="0">
                <a:latin typeface="Kruti Dev 010" pitchFamily="2" charset="0"/>
              </a:rPr>
              <a:t>ya?kua</a:t>
            </a:r>
            <a:r>
              <a:rPr lang="en-IN" b="1" dirty="0" smtClean="0">
                <a:latin typeface="Kruti Dev 010" pitchFamily="2" charset="0"/>
              </a:rPr>
              <a:t> </a:t>
            </a:r>
            <a:r>
              <a:rPr lang="en-IN" b="1" dirty="0" err="1" smtClean="0">
                <a:latin typeface="Kruti Dev 010" pitchFamily="2" charset="0"/>
              </a:rPr>
              <a:t>nzO</a:t>
            </a:r>
            <a:r>
              <a:rPr lang="en-IN" b="1" dirty="0" smtClean="0">
                <a:latin typeface="Kruti Dev 010" pitchFamily="2" charset="0"/>
              </a:rPr>
              <a:t>; </a:t>
            </a:r>
            <a:r>
              <a:rPr lang="en-IN" b="1" dirty="0" err="1" smtClean="0">
                <a:latin typeface="Kruti Dev 010" pitchFamily="2" charset="0"/>
              </a:rPr>
              <a:t>xq.k</a:t>
            </a:r>
            <a:endParaRPr lang="en-US" dirty="0" smtClean="0">
              <a:latin typeface="Kruti Dev 010" pitchFamily="2" charset="0"/>
            </a:endParaRPr>
          </a:p>
          <a:p>
            <a:pPr>
              <a:buNone/>
            </a:pPr>
            <a:r>
              <a:rPr lang="en-IN" dirty="0" smtClean="0">
                <a:latin typeface="Kruti Dev 010" pitchFamily="2" charset="0"/>
              </a:rPr>
              <a:t>&amp; </a:t>
            </a:r>
            <a:r>
              <a:rPr lang="en-IN" dirty="0" err="1" smtClean="0">
                <a:latin typeface="Kruti Dev 010" pitchFamily="2" charset="0"/>
              </a:rPr>
              <a:t>y?kq</a:t>
            </a:r>
            <a:r>
              <a:rPr lang="en-IN" dirty="0" smtClean="0">
                <a:latin typeface="Kruti Dev 010" pitchFamily="2" charset="0"/>
              </a:rPr>
              <a:t> 			&amp; </a:t>
            </a:r>
            <a:r>
              <a:rPr lang="en-IN" dirty="0" err="1" smtClean="0">
                <a:latin typeface="Kruti Dev 010" pitchFamily="2" charset="0"/>
              </a:rPr>
              <a:t>m’.k</a:t>
            </a:r>
            <a:r>
              <a:rPr lang="en-IN" dirty="0" smtClean="0">
                <a:latin typeface="Kruti Dev 010" pitchFamily="2" charset="0"/>
              </a:rPr>
              <a:t> </a:t>
            </a:r>
            <a:endParaRPr lang="en-US" dirty="0" smtClean="0">
              <a:latin typeface="Kruti Dev 010" pitchFamily="2" charset="0"/>
            </a:endParaRPr>
          </a:p>
          <a:p>
            <a:pPr>
              <a:buNone/>
            </a:pPr>
            <a:r>
              <a:rPr lang="en-IN" dirty="0" smtClean="0">
                <a:latin typeface="Kruti Dev 010" pitchFamily="2" charset="0"/>
              </a:rPr>
              <a:t>&amp; </a:t>
            </a:r>
            <a:r>
              <a:rPr lang="en-IN" dirty="0" err="1" smtClean="0">
                <a:latin typeface="Kruti Dev 010" pitchFamily="2" charset="0"/>
              </a:rPr>
              <a:t>fr</a:t>
            </a:r>
            <a:r>
              <a:rPr lang="en-IN" dirty="0" smtClean="0">
                <a:latin typeface="Kruti Dev 010" pitchFamily="2" charset="0"/>
              </a:rPr>
              <a:t>{.k 			&amp; </a:t>
            </a:r>
            <a:r>
              <a:rPr lang="en-IN" dirty="0" err="1" smtClean="0">
                <a:latin typeface="Kruti Dev 010" pitchFamily="2" charset="0"/>
              </a:rPr>
              <a:t>fo”kn</a:t>
            </a:r>
            <a:r>
              <a:rPr lang="en-IN" dirty="0" smtClean="0">
                <a:latin typeface="Kruti Dev 010" pitchFamily="2" charset="0"/>
              </a:rPr>
              <a:t> </a:t>
            </a:r>
            <a:endParaRPr lang="en-US" dirty="0" smtClean="0">
              <a:latin typeface="Kruti Dev 010" pitchFamily="2" charset="0"/>
            </a:endParaRPr>
          </a:p>
          <a:p>
            <a:pPr>
              <a:buNone/>
            </a:pPr>
            <a:r>
              <a:rPr lang="en-IN" dirty="0" smtClean="0">
                <a:latin typeface="Kruti Dev 010" pitchFamily="2" charset="0"/>
              </a:rPr>
              <a:t>&amp; #{k 			&amp; </a:t>
            </a:r>
            <a:r>
              <a:rPr lang="en-IN" dirty="0" err="1" smtClean="0">
                <a:latin typeface="Kruti Dev 010" pitchFamily="2" charset="0"/>
              </a:rPr>
              <a:t>lq</a:t>
            </a:r>
            <a:r>
              <a:rPr lang="en-IN" dirty="0" smtClean="0">
                <a:latin typeface="Kruti Dev 010" pitchFamily="2" charset="0"/>
              </a:rPr>
              <a:t>{e </a:t>
            </a:r>
            <a:endParaRPr lang="en-US" dirty="0" smtClean="0">
              <a:latin typeface="Kruti Dev 010" pitchFamily="2" charset="0"/>
            </a:endParaRPr>
          </a:p>
          <a:p>
            <a:pPr>
              <a:buNone/>
            </a:pPr>
            <a:r>
              <a:rPr lang="en-IN" dirty="0" smtClean="0">
                <a:latin typeface="Kruti Dev 010" pitchFamily="2" charset="0"/>
              </a:rPr>
              <a:t>&amp; [</a:t>
            </a:r>
            <a:r>
              <a:rPr lang="en-IN" dirty="0" err="1" smtClean="0">
                <a:latin typeface="Kruti Dev 010" pitchFamily="2" charset="0"/>
              </a:rPr>
              <a:t>kj</a:t>
            </a:r>
            <a:r>
              <a:rPr lang="en-IN" dirty="0" smtClean="0">
                <a:latin typeface="Kruti Dev 010" pitchFamily="2" charset="0"/>
              </a:rPr>
              <a:t> 			&amp; </a:t>
            </a:r>
            <a:r>
              <a:rPr lang="en-IN" dirty="0" err="1" smtClean="0">
                <a:latin typeface="Kruti Dev 010" pitchFamily="2" charset="0"/>
              </a:rPr>
              <a:t>dfB.k</a:t>
            </a:r>
            <a:endParaRPr lang="en-US" dirty="0" smtClean="0">
              <a:latin typeface="Kruti Dev 010" pitchFamily="2" charset="0"/>
            </a:endParaRPr>
          </a:p>
          <a:p>
            <a:pPr>
              <a:buNone/>
            </a:pPr>
            <a:r>
              <a:rPr lang="en-IN" dirty="0" smtClean="0">
                <a:latin typeface="Kruti Dev 010" pitchFamily="2" charset="0"/>
              </a:rPr>
              <a:t> </a:t>
            </a:r>
            <a:endParaRPr lang="en-US" dirty="0" smtClean="0">
              <a:latin typeface="Kruti Dev 010" pitchFamily="2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b="1" dirty="0" err="1" smtClean="0">
                <a:latin typeface="Kruti Dev 010" pitchFamily="2" charset="0"/>
              </a:rPr>
              <a:t>lariZ.k</a:t>
            </a:r>
            <a:r>
              <a:rPr lang="en-IN" b="1" dirty="0" smtClean="0">
                <a:latin typeface="Kruti Dev 010" pitchFamily="2" charset="0"/>
              </a:rPr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err="1" smtClean="0">
                <a:latin typeface="Kruti Dev 010" pitchFamily="2" charset="0"/>
              </a:rPr>
              <a:t>c`g.k</a:t>
            </a:r>
            <a:r>
              <a:rPr lang="en-IN" dirty="0" smtClean="0">
                <a:latin typeface="Kruti Dev 010" pitchFamily="2" charset="0"/>
              </a:rPr>
              <a:t>] </a:t>
            </a:r>
            <a:r>
              <a:rPr lang="en-IN" dirty="0" err="1" smtClean="0">
                <a:latin typeface="Kruti Dev 010" pitchFamily="2" charset="0"/>
              </a:rPr>
              <a:t>Lusgu</a:t>
            </a:r>
            <a:r>
              <a:rPr lang="en-IN" dirty="0" smtClean="0">
                <a:latin typeface="Kruti Dev 010" pitchFamily="2" charset="0"/>
              </a:rPr>
              <a:t>] </a:t>
            </a:r>
            <a:r>
              <a:rPr lang="en-IN" dirty="0" err="1" smtClean="0">
                <a:latin typeface="Kruti Dev 010" pitchFamily="2" charset="0"/>
              </a:rPr>
              <a:t>LraHku</a:t>
            </a:r>
            <a:r>
              <a:rPr lang="en-IN" dirty="0" smtClean="0">
                <a:latin typeface="Kruti Dev 010" pitchFamily="2" charset="0"/>
              </a:rPr>
              <a:t> ;k 3 </a:t>
            </a:r>
            <a:r>
              <a:rPr lang="en-IN" dirty="0" err="1" smtClean="0">
                <a:latin typeface="Kruti Dev 010" pitchFamily="2" charset="0"/>
              </a:rPr>
              <a:t>fpfdRlka</a:t>
            </a:r>
            <a:r>
              <a:rPr lang="en-IN" dirty="0" smtClean="0">
                <a:latin typeface="Kruti Dev 010" pitchFamily="2" charset="0"/>
              </a:rPr>
              <a:t>}</a:t>
            </a:r>
            <a:r>
              <a:rPr lang="en-IN" dirty="0" err="1" smtClean="0">
                <a:latin typeface="Kruti Dev 010" pitchFamily="2" charset="0"/>
              </a:rPr>
              <a:t>kjk</a:t>
            </a:r>
            <a:r>
              <a:rPr lang="en-IN" dirty="0" smtClean="0">
                <a:latin typeface="Kruti Dev 010" pitchFamily="2" charset="0"/>
              </a:rPr>
              <a:t> “</a:t>
            </a:r>
            <a:r>
              <a:rPr lang="en-IN" dirty="0" err="1" smtClean="0">
                <a:latin typeface="Kruti Dev 010" pitchFamily="2" charset="0"/>
              </a:rPr>
              <a:t>kjhjkph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iq’Vh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gksrs</a:t>
            </a:r>
            <a:r>
              <a:rPr lang="en-IN" dirty="0" smtClean="0">
                <a:latin typeface="Kruti Dev 010" pitchFamily="2" charset="0"/>
              </a:rPr>
              <a:t> o </a:t>
            </a:r>
            <a:r>
              <a:rPr lang="en-IN" dirty="0" err="1" smtClean="0">
                <a:latin typeface="Kruti Dev 010" pitchFamily="2" charset="0"/>
              </a:rPr>
              <a:t>rs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lariZ.k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dkjd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fpfdRlk</a:t>
            </a:r>
            <a:r>
              <a:rPr lang="en-IN" dirty="0" smtClean="0">
                <a:latin typeface="Kruti Dev 010" pitchFamily="2" charset="0"/>
              </a:rPr>
              <a:t>-</a:t>
            </a:r>
            <a:endParaRPr lang="en-US" dirty="0" smtClean="0">
              <a:latin typeface="Kruti Dev 010" pitchFamily="2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8600"/>
            <a:ext cx="8382000" cy="6324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IN" b="1" dirty="0" err="1" smtClean="0">
                <a:latin typeface="Kruti Dev 010" pitchFamily="2" charset="0"/>
              </a:rPr>
              <a:t>ya?kua</a:t>
            </a:r>
            <a:r>
              <a:rPr lang="en-IN" b="1" dirty="0" smtClean="0">
                <a:latin typeface="Kruti Dev 010" pitchFamily="2" charset="0"/>
              </a:rPr>
              <a:t> </a:t>
            </a:r>
            <a:r>
              <a:rPr lang="en-IN" b="1" dirty="0" err="1" smtClean="0">
                <a:latin typeface="Kruti Dev 010" pitchFamily="2" charset="0"/>
              </a:rPr>
              <a:t>nzO</a:t>
            </a:r>
            <a:r>
              <a:rPr lang="en-IN" b="1" dirty="0" smtClean="0">
                <a:latin typeface="Kruti Dev 010" pitchFamily="2" charset="0"/>
              </a:rPr>
              <a:t>; </a:t>
            </a:r>
            <a:endParaRPr lang="en-US" dirty="0" smtClean="0">
              <a:latin typeface="Kruti Dev 010" pitchFamily="2" charset="0"/>
            </a:endParaRPr>
          </a:p>
          <a:p>
            <a:r>
              <a:rPr lang="en-IN" dirty="0" err="1" smtClean="0">
                <a:latin typeface="Kruti Dev 010" pitchFamily="2" charset="0"/>
              </a:rPr>
              <a:t>eqLrk</a:t>
            </a:r>
            <a:r>
              <a:rPr lang="en-IN" dirty="0" smtClean="0">
                <a:latin typeface="Kruti Dev 010" pitchFamily="2" charset="0"/>
              </a:rPr>
              <a:t>] </a:t>
            </a:r>
            <a:r>
              <a:rPr lang="en-IN" dirty="0" err="1" smtClean="0">
                <a:latin typeface="Kruti Dev 010" pitchFamily="2" charset="0"/>
              </a:rPr>
              <a:t>dq’B</a:t>
            </a:r>
            <a:r>
              <a:rPr lang="en-IN" dirty="0" smtClean="0">
                <a:latin typeface="Kruti Dev 010" pitchFamily="2" charset="0"/>
              </a:rPr>
              <a:t>] </a:t>
            </a:r>
            <a:r>
              <a:rPr lang="en-IN" dirty="0" err="1" smtClean="0">
                <a:latin typeface="Kruti Dev 010" pitchFamily="2" charset="0"/>
              </a:rPr>
              <a:t>gfjnzk</a:t>
            </a:r>
            <a:r>
              <a:rPr lang="en-IN" dirty="0" smtClean="0">
                <a:latin typeface="Kruti Dev 010" pitchFamily="2" charset="0"/>
              </a:rPr>
              <a:t>] </a:t>
            </a:r>
            <a:r>
              <a:rPr lang="en-IN" dirty="0" err="1" smtClean="0">
                <a:latin typeface="Kruti Dev 010" pitchFamily="2" charset="0"/>
              </a:rPr>
              <a:t>nk#gfjnzk</a:t>
            </a:r>
            <a:r>
              <a:rPr lang="en-IN" dirty="0" smtClean="0">
                <a:latin typeface="Kruti Dev 010" pitchFamily="2" charset="0"/>
              </a:rPr>
              <a:t>] </a:t>
            </a:r>
            <a:r>
              <a:rPr lang="en-IN" dirty="0" err="1" smtClean="0">
                <a:latin typeface="Kruti Dev 010" pitchFamily="2" charset="0"/>
              </a:rPr>
              <a:t>opk</a:t>
            </a:r>
            <a:r>
              <a:rPr lang="en-IN" dirty="0" smtClean="0">
                <a:latin typeface="Kruti Dev 010" pitchFamily="2" charset="0"/>
              </a:rPr>
              <a:t>] </a:t>
            </a:r>
            <a:r>
              <a:rPr lang="en-IN" dirty="0" err="1" smtClean="0">
                <a:latin typeface="Kruti Dev 010" pitchFamily="2" charset="0"/>
              </a:rPr>
              <a:t>dqVdh</a:t>
            </a:r>
            <a:r>
              <a:rPr lang="en-IN" dirty="0" smtClean="0">
                <a:latin typeface="Kruti Dev 010" pitchFamily="2" charset="0"/>
              </a:rPr>
              <a:t>] </a:t>
            </a:r>
            <a:r>
              <a:rPr lang="en-IN" dirty="0" err="1" smtClean="0">
                <a:latin typeface="Kruti Dev 010" pitchFamily="2" charset="0"/>
              </a:rPr>
              <a:t>fp</a:t>
            </a:r>
            <a:r>
              <a:rPr lang="en-IN" dirty="0" smtClean="0">
                <a:latin typeface="Kruti Dev 010" pitchFamily="2" charset="0"/>
              </a:rPr>
              <a:t>=d b-</a:t>
            </a:r>
            <a:endParaRPr lang="en-US" dirty="0" smtClean="0">
              <a:latin typeface="Kruti Dev 010" pitchFamily="2" charset="0"/>
            </a:endParaRPr>
          </a:p>
          <a:p>
            <a:pPr>
              <a:buNone/>
            </a:pPr>
            <a:r>
              <a:rPr lang="en-IN" b="1" dirty="0" smtClean="0">
                <a:latin typeface="Kruti Dev 010" pitchFamily="2" charset="0"/>
              </a:rPr>
              <a:t> </a:t>
            </a:r>
            <a:endParaRPr lang="en-US" dirty="0" smtClean="0">
              <a:latin typeface="Kruti Dev 010" pitchFamily="2" charset="0"/>
            </a:endParaRPr>
          </a:p>
          <a:p>
            <a:r>
              <a:rPr lang="en-IN" b="1" dirty="0" err="1" smtClean="0">
                <a:latin typeface="Kruti Dev 010" pitchFamily="2" charset="0"/>
              </a:rPr>
              <a:t>ya?kua</a:t>
            </a:r>
            <a:r>
              <a:rPr lang="en-IN" b="1" dirty="0" smtClean="0">
                <a:latin typeface="Kruti Dev 010" pitchFamily="2" charset="0"/>
              </a:rPr>
              <a:t> </a:t>
            </a:r>
            <a:r>
              <a:rPr lang="en-IN" b="1" dirty="0" err="1" smtClean="0">
                <a:latin typeface="Kruti Dev 010" pitchFamily="2" charset="0"/>
              </a:rPr>
              <a:t>izdkj</a:t>
            </a:r>
            <a:r>
              <a:rPr lang="en-IN" b="1" dirty="0" smtClean="0">
                <a:latin typeface="Kruti Dev 010" pitchFamily="2" charset="0"/>
              </a:rPr>
              <a:t> &amp;</a:t>
            </a:r>
            <a:endParaRPr lang="en-US" dirty="0" smtClean="0">
              <a:latin typeface="Kruti Dev 010" pitchFamily="2" charset="0"/>
            </a:endParaRPr>
          </a:p>
          <a:p>
            <a:pPr>
              <a:buNone/>
            </a:pPr>
            <a:r>
              <a:rPr lang="en-IN" b="1" dirty="0" smtClean="0">
                <a:latin typeface="Kruti Dev 010" pitchFamily="2" charset="0"/>
              </a:rPr>
              <a:t>		</a:t>
            </a:r>
            <a:r>
              <a:rPr lang="en-IN" b="1" dirty="0" err="1" smtClean="0">
                <a:latin typeface="Kruti Dev 010" pitchFamily="2" charset="0"/>
              </a:rPr>
              <a:t>prq’izdkjk</a:t>
            </a:r>
            <a:r>
              <a:rPr lang="en-IN" b="1" dirty="0" smtClean="0">
                <a:latin typeface="Kruti Dev 010" pitchFamily="2" charset="0"/>
              </a:rPr>
              <a:t>% </a:t>
            </a:r>
            <a:r>
              <a:rPr lang="en-IN" b="1" dirty="0" err="1" smtClean="0">
                <a:latin typeface="Kruti Dev 010" pitchFamily="2" charset="0"/>
              </a:rPr>
              <a:t>la”kqf</a:t>
            </a:r>
            <a:r>
              <a:rPr lang="en-IN" b="1" dirty="0" smtClean="0">
                <a:latin typeface="Kruti Dev 010" pitchFamily="2" charset="0"/>
              </a:rPr>
              <a:t>/n% </a:t>
            </a:r>
            <a:r>
              <a:rPr lang="en-IN" b="1" dirty="0" err="1" smtClean="0">
                <a:latin typeface="Kruti Dev 010" pitchFamily="2" charset="0"/>
              </a:rPr>
              <a:t>fiiklkek#rkrikSA</a:t>
            </a:r>
            <a:endParaRPr lang="en-US" dirty="0" smtClean="0">
              <a:latin typeface="Kruti Dev 010" pitchFamily="2" charset="0"/>
            </a:endParaRPr>
          </a:p>
          <a:p>
            <a:pPr>
              <a:buNone/>
            </a:pPr>
            <a:r>
              <a:rPr lang="en-IN" b="1" dirty="0" smtClean="0">
                <a:latin typeface="Kruti Dev 010" pitchFamily="2" charset="0"/>
              </a:rPr>
              <a:t>		</a:t>
            </a:r>
            <a:r>
              <a:rPr lang="en-IN" b="1" dirty="0" err="1" smtClean="0">
                <a:latin typeface="Kruti Dev 010" pitchFamily="2" charset="0"/>
              </a:rPr>
              <a:t>ikpukfu</a:t>
            </a:r>
            <a:r>
              <a:rPr lang="en-IN" b="1" dirty="0" smtClean="0">
                <a:latin typeface="Kruti Dev 010" pitchFamily="2" charset="0"/>
              </a:rPr>
              <a:t> </a:t>
            </a:r>
            <a:r>
              <a:rPr lang="en-IN" b="1" dirty="0" err="1" smtClean="0">
                <a:latin typeface="Kruti Dev 010" pitchFamily="2" charset="0"/>
              </a:rPr>
              <a:t>miokl”p</a:t>
            </a:r>
            <a:r>
              <a:rPr lang="en-IN" b="1" dirty="0" smtClean="0">
                <a:latin typeface="Kruti Dev 010" pitchFamily="2" charset="0"/>
              </a:rPr>
              <a:t> </a:t>
            </a:r>
            <a:r>
              <a:rPr lang="en-IN" b="1" dirty="0" err="1" smtClean="0">
                <a:latin typeface="Kruti Dev 010" pitchFamily="2" charset="0"/>
              </a:rPr>
              <a:t>O;k;ke”psfr</a:t>
            </a:r>
            <a:r>
              <a:rPr lang="en-IN" b="1" dirty="0" smtClean="0">
                <a:latin typeface="Kruti Dev 010" pitchFamily="2" charset="0"/>
              </a:rPr>
              <a:t> </a:t>
            </a:r>
            <a:r>
              <a:rPr lang="en-IN" b="1" dirty="0" err="1" smtClean="0">
                <a:latin typeface="Kruti Dev 010" pitchFamily="2" charset="0"/>
              </a:rPr>
              <a:t>ya?kuaAA</a:t>
            </a:r>
            <a:r>
              <a:rPr lang="en-IN" b="1" dirty="0" smtClean="0">
                <a:latin typeface="Kruti Dev 010" pitchFamily="2" charset="0"/>
              </a:rPr>
              <a:t> </a:t>
            </a:r>
          </a:p>
          <a:p>
            <a:pPr algn="r">
              <a:buNone/>
            </a:pPr>
            <a:r>
              <a:rPr lang="en-IN" b="1" dirty="0" smtClean="0">
                <a:latin typeface="Kruti Dev 010" pitchFamily="2" charset="0"/>
              </a:rPr>
              <a:t>------p-</a:t>
            </a:r>
            <a:r>
              <a:rPr lang="en-IN" b="1" dirty="0" err="1" smtClean="0">
                <a:latin typeface="Kruti Dev 010" pitchFamily="2" charset="0"/>
              </a:rPr>
              <a:t>lw</a:t>
            </a:r>
            <a:r>
              <a:rPr lang="en-IN" b="1" dirty="0" smtClean="0">
                <a:latin typeface="Kruti Dev 010" pitchFamily="2" charset="0"/>
              </a:rPr>
              <a:t>- 22@18</a:t>
            </a:r>
          </a:p>
          <a:p>
            <a:pPr algn="r">
              <a:buNone/>
            </a:pPr>
            <a:endParaRPr lang="en-IN" b="1" dirty="0" smtClean="0">
              <a:latin typeface="Kruti Dev 010" pitchFamily="2" charset="0"/>
            </a:endParaRPr>
          </a:p>
          <a:p>
            <a:pPr>
              <a:buNone/>
            </a:pPr>
            <a:r>
              <a:rPr lang="en-IN" b="1" dirty="0" smtClean="0">
                <a:latin typeface="Kruti Dev 010" pitchFamily="2" charset="0"/>
              </a:rPr>
              <a:t>		“</a:t>
            </a:r>
            <a:r>
              <a:rPr lang="en-IN" b="1" dirty="0" err="1" smtClean="0">
                <a:latin typeface="Kruti Dev 010" pitchFamily="2" charset="0"/>
              </a:rPr>
              <a:t>kks</a:t>
            </a:r>
            <a:r>
              <a:rPr lang="en-IN" b="1" dirty="0" smtClean="0">
                <a:latin typeface="Kruti Dev 010" pitchFamily="2" charset="0"/>
              </a:rPr>
              <a:t>/</a:t>
            </a:r>
            <a:r>
              <a:rPr lang="en-IN" b="1" dirty="0" err="1" smtClean="0">
                <a:latin typeface="Kruti Dev 010" pitchFamily="2" charset="0"/>
              </a:rPr>
              <a:t>kua</a:t>
            </a:r>
            <a:r>
              <a:rPr lang="en-IN" b="1" dirty="0" smtClean="0">
                <a:latin typeface="Kruti Dev 010" pitchFamily="2" charset="0"/>
              </a:rPr>
              <a:t> “</a:t>
            </a:r>
            <a:r>
              <a:rPr lang="en-IN" b="1" dirty="0" err="1" smtClean="0">
                <a:latin typeface="Kruti Dev 010" pitchFamily="2" charset="0"/>
              </a:rPr>
              <a:t>keuapsfr</a:t>
            </a:r>
            <a:r>
              <a:rPr lang="en-IN" b="1" dirty="0" smtClean="0">
                <a:latin typeface="Kruti Dev 010" pitchFamily="2" charset="0"/>
              </a:rPr>
              <a:t> f}/</a:t>
            </a:r>
            <a:r>
              <a:rPr lang="en-IN" b="1" dirty="0" err="1" smtClean="0">
                <a:latin typeface="Kruti Dev 010" pitchFamily="2" charset="0"/>
              </a:rPr>
              <a:t>kk</a:t>
            </a:r>
            <a:r>
              <a:rPr lang="en-IN" b="1" dirty="0" smtClean="0">
                <a:latin typeface="Kruti Dev 010" pitchFamily="2" charset="0"/>
              </a:rPr>
              <a:t> r=</a:t>
            </a:r>
            <a:r>
              <a:rPr lang="en-IN" b="1" dirty="0" err="1" smtClean="0">
                <a:latin typeface="Kruti Dev 010" pitchFamily="2" charset="0"/>
              </a:rPr>
              <a:t>kfi</a:t>
            </a:r>
            <a:r>
              <a:rPr lang="en-IN" b="1" dirty="0" smtClean="0">
                <a:latin typeface="Kruti Dev 010" pitchFamily="2" charset="0"/>
              </a:rPr>
              <a:t> </a:t>
            </a:r>
            <a:r>
              <a:rPr lang="en-IN" b="1" dirty="0" err="1" smtClean="0">
                <a:latin typeface="Kruti Dev 010" pitchFamily="2" charset="0"/>
              </a:rPr>
              <a:t>ya?kua</a:t>
            </a:r>
            <a:r>
              <a:rPr lang="en-IN" b="1" dirty="0" smtClean="0">
                <a:latin typeface="Kruti Dev 010" pitchFamily="2" charset="0"/>
              </a:rPr>
              <a:t> A</a:t>
            </a:r>
          </a:p>
          <a:p>
            <a:pPr algn="r">
              <a:buNone/>
            </a:pPr>
            <a:r>
              <a:rPr lang="en-IN" b="1" dirty="0" smtClean="0">
                <a:latin typeface="Kruti Dev 010" pitchFamily="2" charset="0"/>
              </a:rPr>
              <a:t> -----v-</a:t>
            </a:r>
            <a:r>
              <a:rPr lang="en-IN" b="1" dirty="0" smtClean="0">
                <a:latin typeface="Kruti Dev 010"/>
              </a:rPr>
              <a:t>â-</a:t>
            </a:r>
            <a:r>
              <a:rPr lang="en-IN" b="1" dirty="0" err="1" smtClean="0">
                <a:latin typeface="Kruti Dev 010"/>
              </a:rPr>
              <a:t>lw</a:t>
            </a:r>
            <a:r>
              <a:rPr lang="en-IN" b="1" dirty="0" smtClean="0">
                <a:latin typeface="Kruti Dev 010"/>
              </a:rPr>
              <a:t>- 14@4</a:t>
            </a:r>
            <a:endParaRPr lang="en-US" dirty="0" smtClean="0">
              <a:latin typeface="Kruti Dev 010" pitchFamily="2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en-IN" sz="2800" b="1" dirty="0" err="1" smtClean="0">
                <a:latin typeface="Kruti Dev 010" pitchFamily="2" charset="0"/>
              </a:rPr>
              <a:t>pjdkpk;kZauh</a:t>
            </a:r>
            <a:r>
              <a:rPr lang="en-IN" sz="2800" b="1" dirty="0" smtClean="0">
                <a:latin typeface="Kruti Dev 010" pitchFamily="2" charset="0"/>
              </a:rPr>
              <a:t> </a:t>
            </a:r>
            <a:r>
              <a:rPr lang="en-IN" sz="2800" b="1" dirty="0" err="1" smtClean="0">
                <a:latin typeface="Kruti Dev 010" pitchFamily="2" charset="0"/>
              </a:rPr>
              <a:t>ya?kukps</a:t>
            </a:r>
            <a:r>
              <a:rPr lang="en-IN" sz="2800" b="1" dirty="0" smtClean="0">
                <a:latin typeface="Kruti Dev 010" pitchFamily="2" charset="0"/>
              </a:rPr>
              <a:t> 10 </a:t>
            </a:r>
            <a:r>
              <a:rPr lang="en-IN" sz="2800" b="1" dirty="0" err="1" smtClean="0">
                <a:latin typeface="Kruti Dev 010" pitchFamily="2" charset="0"/>
              </a:rPr>
              <a:t>izdkj</a:t>
            </a:r>
            <a:r>
              <a:rPr lang="en-IN" sz="2800" b="1" dirty="0" smtClean="0">
                <a:latin typeface="Kruti Dev 010" pitchFamily="2" charset="0"/>
              </a:rPr>
              <a:t> </a:t>
            </a:r>
            <a:r>
              <a:rPr lang="en-IN" sz="2800" b="1" dirty="0" err="1" smtClean="0">
                <a:latin typeface="Kruti Dev 010" pitchFamily="2" charset="0"/>
              </a:rPr>
              <a:t>o.kZu</a:t>
            </a:r>
            <a:r>
              <a:rPr lang="en-IN" sz="2800" b="1" dirty="0" smtClean="0">
                <a:latin typeface="Kruti Dev 010" pitchFamily="2" charset="0"/>
              </a:rPr>
              <a:t> </a:t>
            </a:r>
            <a:r>
              <a:rPr lang="en-IN" sz="2800" b="1" dirty="0" err="1" smtClean="0">
                <a:latin typeface="Kruti Dev 010" pitchFamily="2" charset="0"/>
              </a:rPr>
              <a:t>dsys</a:t>
            </a:r>
            <a:r>
              <a:rPr lang="en-IN" sz="2800" b="1" dirty="0" smtClean="0">
                <a:latin typeface="Kruti Dev 010" pitchFamily="2" charset="0"/>
              </a:rPr>
              <a:t> </a:t>
            </a:r>
            <a:r>
              <a:rPr lang="en-IN" sz="2800" b="1" dirty="0" err="1" smtClean="0">
                <a:latin typeface="Kruti Dev 010" pitchFamily="2" charset="0"/>
              </a:rPr>
              <a:t>vkgs</a:t>
            </a:r>
            <a:r>
              <a:rPr lang="en-US" sz="2800" dirty="0" smtClean="0">
                <a:latin typeface="Kruti Dev 010" pitchFamily="2" charset="0"/>
              </a:rPr>
              <a:t/>
            </a:r>
            <a:br>
              <a:rPr lang="en-US" sz="2800" dirty="0" smtClean="0">
                <a:latin typeface="Kruti Dev 010" pitchFamily="2" charset="0"/>
              </a:rPr>
            </a:br>
            <a:endParaRPr lang="en-US" sz="2800" dirty="0">
              <a:latin typeface="Kruti Dev 01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 numCol="2">
            <a:normAutofit/>
          </a:bodyPr>
          <a:lstStyle/>
          <a:p>
            <a:pPr>
              <a:buNone/>
            </a:pPr>
            <a:r>
              <a:rPr lang="en-IN" b="1" dirty="0" smtClean="0">
                <a:latin typeface="Kruti Dev 010" pitchFamily="2" charset="0"/>
              </a:rPr>
              <a:t>“</a:t>
            </a:r>
            <a:r>
              <a:rPr lang="en-IN" b="1" dirty="0" err="1" smtClean="0">
                <a:latin typeface="Kruti Dev 010" pitchFamily="2" charset="0"/>
              </a:rPr>
              <a:t>kks</a:t>
            </a:r>
            <a:r>
              <a:rPr lang="en-IN" b="1" dirty="0" smtClean="0">
                <a:latin typeface="Kruti Dev 010" pitchFamily="2" charset="0"/>
              </a:rPr>
              <a:t>/</a:t>
            </a:r>
            <a:r>
              <a:rPr lang="en-IN" b="1" dirty="0" err="1" smtClean="0">
                <a:latin typeface="Kruti Dev 010" pitchFamily="2" charset="0"/>
              </a:rPr>
              <a:t>ku</a:t>
            </a:r>
            <a:endParaRPr lang="en-US" dirty="0" smtClean="0">
              <a:latin typeface="Kruti Dev 010" pitchFamily="2" charset="0"/>
            </a:endParaRPr>
          </a:p>
          <a:p>
            <a:r>
              <a:rPr lang="en-IN" dirty="0" err="1" smtClean="0">
                <a:latin typeface="Kruti Dev 010" pitchFamily="2" charset="0"/>
              </a:rPr>
              <a:t>oeu</a:t>
            </a:r>
            <a:endParaRPr lang="en-US" dirty="0" smtClean="0">
              <a:latin typeface="Kruti Dev 010" pitchFamily="2" charset="0"/>
            </a:endParaRPr>
          </a:p>
          <a:p>
            <a:r>
              <a:rPr lang="en-IN" dirty="0" err="1" smtClean="0">
                <a:latin typeface="Kruti Dev 010" pitchFamily="2" charset="0"/>
              </a:rPr>
              <a:t>fojspu</a:t>
            </a:r>
            <a:endParaRPr lang="en-US" dirty="0" smtClean="0">
              <a:latin typeface="Kruti Dev 010" pitchFamily="2" charset="0"/>
            </a:endParaRPr>
          </a:p>
          <a:p>
            <a:r>
              <a:rPr lang="en-IN" dirty="0" err="1" smtClean="0">
                <a:latin typeface="Kruti Dev 010" pitchFamily="2" charset="0"/>
              </a:rPr>
              <a:t>fu#gcLrh</a:t>
            </a:r>
            <a:endParaRPr lang="en-US" dirty="0" smtClean="0">
              <a:latin typeface="Kruti Dev 010" pitchFamily="2" charset="0"/>
            </a:endParaRPr>
          </a:p>
          <a:p>
            <a:r>
              <a:rPr lang="en-IN" dirty="0" err="1" smtClean="0">
                <a:latin typeface="Kruti Dev 010" pitchFamily="2" charset="0"/>
              </a:rPr>
              <a:t>uL</a:t>
            </a:r>
            <a:r>
              <a:rPr lang="en-IN" dirty="0" smtClean="0">
                <a:latin typeface="Kruti Dev 010" pitchFamily="2" charset="0"/>
              </a:rPr>
              <a:t>;</a:t>
            </a:r>
          </a:p>
          <a:p>
            <a:endParaRPr lang="en-IN" dirty="0" smtClean="0">
              <a:latin typeface="Kruti Dev 010" pitchFamily="2" charset="0"/>
            </a:endParaRPr>
          </a:p>
          <a:p>
            <a:endParaRPr lang="en-IN" dirty="0" smtClean="0">
              <a:latin typeface="Kruti Dev 010" pitchFamily="2" charset="0"/>
            </a:endParaRPr>
          </a:p>
          <a:p>
            <a:endParaRPr lang="en-US" dirty="0" smtClean="0">
              <a:latin typeface="Kruti Dev 010" pitchFamily="2" charset="0"/>
            </a:endParaRPr>
          </a:p>
          <a:p>
            <a:pPr>
              <a:buNone/>
            </a:pPr>
            <a:r>
              <a:rPr lang="en-IN" b="1" dirty="0" smtClean="0">
                <a:latin typeface="Kruti Dev 010" pitchFamily="2" charset="0"/>
              </a:rPr>
              <a:t>“</a:t>
            </a:r>
            <a:r>
              <a:rPr lang="en-IN" b="1" dirty="0" err="1" smtClean="0">
                <a:latin typeface="Kruti Dev 010" pitchFamily="2" charset="0"/>
              </a:rPr>
              <a:t>keu</a:t>
            </a:r>
            <a:endParaRPr lang="en-US" dirty="0" smtClean="0">
              <a:latin typeface="Kruti Dev 010" pitchFamily="2" charset="0"/>
            </a:endParaRPr>
          </a:p>
          <a:p>
            <a:r>
              <a:rPr lang="en-IN" dirty="0" err="1" smtClean="0">
                <a:latin typeface="Kruti Dev 010" pitchFamily="2" charset="0"/>
              </a:rPr>
              <a:t>fiiklkfuxzg</a:t>
            </a:r>
            <a:endParaRPr lang="en-US" dirty="0" smtClean="0">
              <a:latin typeface="Kruti Dev 010" pitchFamily="2" charset="0"/>
            </a:endParaRPr>
          </a:p>
          <a:p>
            <a:r>
              <a:rPr lang="en-IN" dirty="0" err="1" smtClean="0">
                <a:latin typeface="Kruti Dev 010" pitchFamily="2" charset="0"/>
              </a:rPr>
              <a:t>miokl</a:t>
            </a:r>
            <a:endParaRPr lang="en-US" dirty="0" smtClean="0">
              <a:latin typeface="Kruti Dev 010" pitchFamily="2" charset="0"/>
            </a:endParaRPr>
          </a:p>
          <a:p>
            <a:r>
              <a:rPr lang="en-IN" dirty="0" err="1" smtClean="0">
                <a:latin typeface="Kruti Dev 010" pitchFamily="2" charset="0"/>
              </a:rPr>
              <a:t>ikpu</a:t>
            </a:r>
            <a:endParaRPr lang="en-US" dirty="0" smtClean="0">
              <a:latin typeface="Kruti Dev 010" pitchFamily="2" charset="0"/>
            </a:endParaRPr>
          </a:p>
          <a:p>
            <a:r>
              <a:rPr lang="en-IN" dirty="0" err="1" smtClean="0">
                <a:latin typeface="Kruti Dev 010" pitchFamily="2" charset="0"/>
              </a:rPr>
              <a:t>O;k;ke</a:t>
            </a:r>
            <a:endParaRPr lang="en-US" dirty="0" smtClean="0">
              <a:latin typeface="Kruti Dev 010" pitchFamily="2" charset="0"/>
            </a:endParaRPr>
          </a:p>
          <a:p>
            <a:r>
              <a:rPr lang="en-IN" dirty="0" err="1" smtClean="0">
                <a:latin typeface="Kruti Dev 010" pitchFamily="2" charset="0"/>
              </a:rPr>
              <a:t>vkrilsou</a:t>
            </a:r>
            <a:endParaRPr lang="en-US" dirty="0" smtClean="0">
              <a:latin typeface="Kruti Dev 010" pitchFamily="2" charset="0"/>
            </a:endParaRPr>
          </a:p>
          <a:p>
            <a:r>
              <a:rPr lang="en-IN" dirty="0" err="1" smtClean="0">
                <a:latin typeface="Kruti Dev 010" pitchFamily="2" charset="0"/>
              </a:rPr>
              <a:t>ok;qlsou</a:t>
            </a:r>
            <a:endParaRPr lang="en-US" dirty="0" smtClean="0">
              <a:latin typeface="Kruti Dev 010" pitchFamily="2" charset="0"/>
            </a:endParaRPr>
          </a:p>
          <a:p>
            <a:endParaRPr lang="en-US" b="1" dirty="0">
              <a:latin typeface="Kruti Dev 010" pitchFamily="2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6038"/>
            <a:ext cx="8305800" cy="563562"/>
          </a:xfrm>
        </p:spPr>
        <p:txBody>
          <a:bodyPr>
            <a:normAutofit fontScale="90000"/>
          </a:bodyPr>
          <a:lstStyle/>
          <a:p>
            <a:r>
              <a:rPr lang="en-IN" b="1" dirty="0" smtClean="0">
                <a:latin typeface="Kruti Dev 010" pitchFamily="2" charset="0"/>
              </a:rPr>
              <a:t>“</a:t>
            </a:r>
            <a:r>
              <a:rPr lang="en-IN" b="1" dirty="0" err="1" smtClean="0">
                <a:latin typeface="Kruti Dev 010" pitchFamily="2" charset="0"/>
              </a:rPr>
              <a:t>keu</a:t>
            </a:r>
            <a:r>
              <a:rPr lang="en-IN" b="1" dirty="0" smtClean="0">
                <a:latin typeface="Kruti Dev 010" pitchFamily="2" charset="0"/>
              </a:rPr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62000"/>
            <a:ext cx="8686800" cy="5867400"/>
          </a:xfrm>
        </p:spPr>
        <p:txBody>
          <a:bodyPr>
            <a:normAutofit/>
          </a:bodyPr>
          <a:lstStyle/>
          <a:p>
            <a:r>
              <a:rPr lang="en-IN" b="1" dirty="0" err="1" smtClean="0">
                <a:latin typeface="Kruti Dev 010" pitchFamily="2" charset="0"/>
              </a:rPr>
              <a:t>okXHkVkus</a:t>
            </a:r>
            <a:r>
              <a:rPr lang="en-IN" b="1" dirty="0" smtClean="0">
                <a:latin typeface="Kruti Dev 010" pitchFamily="2" charset="0"/>
              </a:rPr>
              <a:t> </a:t>
            </a:r>
            <a:r>
              <a:rPr lang="en-IN" b="1" dirty="0" err="1" smtClean="0">
                <a:latin typeface="Kruti Dev 010" pitchFamily="2" charset="0"/>
              </a:rPr>
              <a:t>lkr</a:t>
            </a:r>
            <a:r>
              <a:rPr lang="en-IN" b="1" dirty="0" smtClean="0">
                <a:latin typeface="Kruti Dev 010" pitchFamily="2" charset="0"/>
              </a:rPr>
              <a:t> </a:t>
            </a:r>
            <a:r>
              <a:rPr lang="en-IN" b="1" dirty="0" err="1" smtClean="0">
                <a:latin typeface="Kruti Dev 010" pitchFamily="2" charset="0"/>
              </a:rPr>
              <a:t>izdkj</a:t>
            </a:r>
            <a:r>
              <a:rPr lang="en-IN" b="1" dirty="0" smtClean="0">
                <a:latin typeface="Kruti Dev 010" pitchFamily="2" charset="0"/>
              </a:rPr>
              <a:t> </a:t>
            </a:r>
            <a:r>
              <a:rPr lang="en-IN" b="1" dirty="0" err="1" smtClean="0">
                <a:latin typeface="Kruti Dev 010" pitchFamily="2" charset="0"/>
              </a:rPr>
              <a:t>lkaxhrys</a:t>
            </a:r>
            <a:r>
              <a:rPr lang="en-IN" b="1" dirty="0" smtClean="0">
                <a:latin typeface="Kruti Dev 010" pitchFamily="2" charset="0"/>
              </a:rPr>
              <a:t> </a:t>
            </a:r>
            <a:r>
              <a:rPr lang="en-IN" b="1" dirty="0" err="1" smtClean="0">
                <a:latin typeface="Kruti Dev 010" pitchFamily="2" charset="0"/>
              </a:rPr>
              <a:t>vkgs</a:t>
            </a:r>
            <a:r>
              <a:rPr lang="en-IN" b="1" dirty="0" smtClean="0">
                <a:latin typeface="Kruti Dev 010" pitchFamily="2" charset="0"/>
              </a:rPr>
              <a:t>-</a:t>
            </a:r>
            <a:endParaRPr lang="en-US" b="1" dirty="0" smtClean="0">
              <a:latin typeface="Kruti Dev 010" pitchFamily="2" charset="0"/>
            </a:endParaRPr>
          </a:p>
          <a:p>
            <a:pPr lvl="0"/>
            <a:r>
              <a:rPr lang="en-US" b="1" dirty="0" err="1" smtClean="0">
                <a:latin typeface="Kruti Dev 010" pitchFamily="2" charset="0"/>
              </a:rPr>
              <a:t>ikpu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fpfdRlk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dirty="0" smtClean="0">
                <a:latin typeface="Kruti Dev 010" pitchFamily="2" charset="0"/>
              </a:rPr>
              <a:t>%&amp; </a:t>
            </a:r>
            <a:r>
              <a:rPr lang="en-US" dirty="0" err="1" smtClean="0">
                <a:latin typeface="Kruti Dev 010" pitchFamily="2" charset="0"/>
              </a:rPr>
              <a:t>nks’kkaps</a:t>
            </a:r>
            <a:r>
              <a:rPr lang="en-US" dirty="0" smtClean="0">
                <a:latin typeface="Kruti Dev 010" pitchFamily="2" charset="0"/>
              </a:rPr>
              <a:t> cy e/;e </a:t>
            </a:r>
            <a:r>
              <a:rPr lang="en-US" dirty="0" err="1" smtClean="0">
                <a:latin typeface="Kruti Dev 010" pitchFamily="2" charset="0"/>
              </a:rPr>
              <a:t>Lo#ikps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rlsp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vke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laphrh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vlY;kl</a:t>
            </a:r>
            <a:r>
              <a:rPr lang="en-US" dirty="0" smtClean="0">
                <a:latin typeface="Kruti Dev 010" pitchFamily="2" charset="0"/>
              </a:rPr>
              <a:t>] </a:t>
            </a:r>
            <a:r>
              <a:rPr lang="en-US" dirty="0" err="1" smtClean="0">
                <a:latin typeface="Kruti Dev 010" pitchFamily="2" charset="0"/>
              </a:rPr>
              <a:t>oeu</a:t>
            </a:r>
            <a:r>
              <a:rPr lang="en-US" dirty="0" smtClean="0">
                <a:latin typeface="Kruti Dev 010" pitchFamily="2" charset="0"/>
              </a:rPr>
              <a:t>] </a:t>
            </a:r>
            <a:r>
              <a:rPr lang="en-US" dirty="0" err="1" smtClean="0">
                <a:latin typeface="Kruti Dev 010" pitchFamily="2" charset="0"/>
              </a:rPr>
              <a:t>vfrlkj</a:t>
            </a:r>
            <a:r>
              <a:rPr lang="en-US" dirty="0" smtClean="0">
                <a:latin typeface="Kruti Dev 010" pitchFamily="2" charset="0"/>
              </a:rPr>
              <a:t>] </a:t>
            </a:r>
            <a:r>
              <a:rPr lang="en-US" dirty="0" err="1" smtClean="0">
                <a:latin typeface="Kruti Dev 010" pitchFamily="2" charset="0"/>
              </a:rPr>
              <a:t>folqfpdk</a:t>
            </a:r>
            <a:r>
              <a:rPr lang="en-US" dirty="0" smtClean="0">
                <a:latin typeface="Kruti Dev 010" pitchFamily="2" charset="0"/>
              </a:rPr>
              <a:t>] </a:t>
            </a:r>
            <a:r>
              <a:rPr lang="en-US" dirty="0" err="1" smtClean="0">
                <a:latin typeface="Kruti Dev 010" pitchFamily="2" charset="0"/>
              </a:rPr>
              <a:t>vyld</a:t>
            </a:r>
            <a:r>
              <a:rPr lang="en-US" dirty="0" smtClean="0">
                <a:latin typeface="Kruti Dev 010" pitchFamily="2" charset="0"/>
              </a:rPr>
              <a:t>] </a:t>
            </a:r>
            <a:r>
              <a:rPr lang="en-US" dirty="0" err="1" smtClean="0">
                <a:latin typeface="Kruti Dev 010"/>
              </a:rPr>
              <a:t>ânzksx</a:t>
            </a:r>
            <a:r>
              <a:rPr lang="en-US" dirty="0" smtClean="0">
                <a:latin typeface="Kruti Dev 010"/>
              </a:rPr>
              <a:t>] </a:t>
            </a:r>
            <a:r>
              <a:rPr lang="en-US" dirty="0" err="1" smtClean="0">
                <a:latin typeface="Kruti Dev 010"/>
              </a:rPr>
              <a:t>eyko’VaHko</a:t>
            </a:r>
            <a:r>
              <a:rPr lang="en-US" dirty="0" smtClean="0">
                <a:latin typeface="Kruti Dev 010"/>
              </a:rPr>
              <a:t>] </a:t>
            </a:r>
            <a:r>
              <a:rPr lang="en-US" dirty="0" err="1" smtClean="0">
                <a:latin typeface="Kruti Dev 010"/>
              </a:rPr>
              <a:t>v#fp</a:t>
            </a:r>
            <a:r>
              <a:rPr lang="en-US" dirty="0" smtClean="0">
                <a:latin typeface="Kruti Dev 010"/>
              </a:rPr>
              <a:t>] </a:t>
            </a:r>
            <a:r>
              <a:rPr lang="en-US" dirty="0" err="1" smtClean="0">
                <a:latin typeface="Kruti Dev 010"/>
              </a:rPr>
              <a:t>vYeksXnkj</a:t>
            </a:r>
            <a:r>
              <a:rPr lang="en-US" dirty="0" smtClean="0">
                <a:latin typeface="Kruti Dev 010"/>
              </a:rPr>
              <a:t>] </a:t>
            </a:r>
            <a:r>
              <a:rPr lang="en-US" dirty="0" err="1" smtClean="0">
                <a:latin typeface="Kruti Dev 010"/>
              </a:rPr>
              <a:t>eGeG</a:t>
            </a:r>
            <a:r>
              <a:rPr lang="en-US" dirty="0" smtClean="0">
                <a:latin typeface="Kruti Dev 010"/>
              </a:rPr>
              <a:t> b- </a:t>
            </a:r>
            <a:r>
              <a:rPr lang="en-US" dirty="0" err="1" smtClean="0">
                <a:latin typeface="Kruti Dev 010"/>
              </a:rPr>
              <a:t>O;k</a:t>
            </a:r>
            <a:r>
              <a:rPr lang="en-US" dirty="0" smtClean="0">
                <a:latin typeface="Kruti Dev 010"/>
              </a:rPr>
              <a:t>/</a:t>
            </a:r>
            <a:r>
              <a:rPr lang="en-US" dirty="0" err="1" smtClean="0">
                <a:latin typeface="Kruti Dev 010"/>
              </a:rPr>
              <a:t>khae</a:t>
            </a:r>
            <a:r>
              <a:rPr lang="en-US" dirty="0" smtClean="0">
                <a:latin typeface="Kruti Dev 010"/>
              </a:rPr>
              <a:t>/;s </a:t>
            </a:r>
            <a:r>
              <a:rPr lang="en-US" dirty="0" err="1" smtClean="0">
                <a:latin typeface="Kruti Dev 010"/>
              </a:rPr>
              <a:t>izkeq</a:t>
            </a:r>
            <a:r>
              <a:rPr lang="en-US" dirty="0" smtClean="0">
                <a:latin typeface="Kruti Dev 010"/>
              </a:rPr>
              <a:t>[;</a:t>
            </a:r>
            <a:r>
              <a:rPr lang="en-US" dirty="0" err="1" smtClean="0">
                <a:latin typeface="Kruti Dev 010"/>
              </a:rPr>
              <a:t>kus</a:t>
            </a:r>
            <a:r>
              <a:rPr lang="en-US" dirty="0" smtClean="0">
                <a:latin typeface="Kruti Dev 01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vkekps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ipu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dsys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tkrs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mnk</a:t>
            </a:r>
            <a:r>
              <a:rPr lang="en-US" dirty="0" smtClean="0">
                <a:latin typeface="Kruti Dev 010" pitchFamily="2" charset="0"/>
              </a:rPr>
              <a:t>- </a:t>
            </a:r>
            <a:r>
              <a:rPr lang="en-US" dirty="0" err="1" smtClean="0">
                <a:latin typeface="Kruti Dev 010" pitchFamily="2" charset="0"/>
              </a:rPr>
              <a:t>ukxds”kj</a:t>
            </a:r>
            <a:r>
              <a:rPr lang="en-US" dirty="0" smtClean="0">
                <a:latin typeface="Kruti Dev 010" pitchFamily="2" charset="0"/>
              </a:rPr>
              <a:t>] </a:t>
            </a:r>
            <a:r>
              <a:rPr lang="en-US" dirty="0" err="1" smtClean="0">
                <a:latin typeface="Kruti Dev 010" pitchFamily="2" charset="0"/>
              </a:rPr>
              <a:t>lqaB</a:t>
            </a:r>
            <a:r>
              <a:rPr lang="en-US" dirty="0" smtClean="0">
                <a:latin typeface="Kruti Dev 010" pitchFamily="2" charset="0"/>
              </a:rPr>
              <a:t>] </a:t>
            </a:r>
            <a:r>
              <a:rPr lang="en-US" dirty="0" err="1" smtClean="0">
                <a:latin typeface="Kruti Dev 010" pitchFamily="2" charset="0"/>
              </a:rPr>
              <a:t>cMh”ksi</a:t>
            </a:r>
            <a:endParaRPr lang="en-US" dirty="0" smtClean="0">
              <a:latin typeface="Kruti Dev 010" pitchFamily="2" charset="0"/>
            </a:endParaRPr>
          </a:p>
          <a:p>
            <a:pPr lvl="0"/>
            <a:r>
              <a:rPr lang="en-US" b="1" dirty="0" err="1" smtClean="0">
                <a:latin typeface="Kruti Dev 010" pitchFamily="2" charset="0"/>
              </a:rPr>
              <a:t>nhiu</a:t>
            </a:r>
            <a:r>
              <a:rPr lang="en-US" b="1" dirty="0" smtClean="0">
                <a:latin typeface="Kruti Dev 010" pitchFamily="2" charset="0"/>
              </a:rPr>
              <a:t> %</a:t>
            </a:r>
            <a:r>
              <a:rPr lang="en-US" dirty="0" smtClean="0">
                <a:latin typeface="Kruti Dev 010" pitchFamily="2" charset="0"/>
              </a:rPr>
              <a:t> &amp; </a:t>
            </a:r>
            <a:r>
              <a:rPr lang="en-US" dirty="0" err="1" smtClean="0">
                <a:latin typeface="Kruti Dev 010" pitchFamily="2" charset="0"/>
              </a:rPr>
              <a:t>tkBjkfXups</a:t>
            </a:r>
            <a:r>
              <a:rPr lang="en-US" dirty="0" smtClean="0">
                <a:latin typeface="Kruti Dev 010" pitchFamily="2" charset="0"/>
              </a:rPr>
              <a:t> la/</a:t>
            </a:r>
            <a:r>
              <a:rPr lang="en-US" dirty="0" err="1" smtClean="0">
                <a:latin typeface="Kruti Dev 010" pitchFamily="2" charset="0"/>
              </a:rPr>
              <a:t>kq</a:t>
            </a:r>
            <a:r>
              <a:rPr lang="en-US" dirty="0" smtClean="0">
                <a:latin typeface="Kruti Dev 010" pitchFamily="2" charset="0"/>
              </a:rPr>
              <a:t>{</a:t>
            </a:r>
            <a:r>
              <a:rPr lang="en-US" dirty="0" err="1" smtClean="0">
                <a:latin typeface="Kruti Dev 010" pitchFamily="2" charset="0"/>
              </a:rPr>
              <a:t>k.k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gksrs</a:t>
            </a:r>
            <a:r>
              <a:rPr lang="en-US" dirty="0" smtClean="0">
                <a:latin typeface="Kruti Dev 010" pitchFamily="2" charset="0"/>
              </a:rPr>
              <a:t>-</a:t>
            </a:r>
          </a:p>
          <a:p>
            <a:r>
              <a:rPr lang="en-IN" dirty="0" err="1" smtClean="0">
                <a:latin typeface="Kruti Dev 010" pitchFamily="2" charset="0"/>
              </a:rPr>
              <a:t>nks’kkaps</a:t>
            </a:r>
            <a:r>
              <a:rPr lang="en-IN" dirty="0" smtClean="0">
                <a:latin typeface="Kruti Dev 010" pitchFamily="2" charset="0"/>
              </a:rPr>
              <a:t> “</a:t>
            </a:r>
            <a:r>
              <a:rPr lang="en-IN" dirty="0" err="1" smtClean="0">
                <a:latin typeface="Kruti Dev 010" pitchFamily="2" charset="0"/>
              </a:rPr>
              <a:t>keu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gksrs</a:t>
            </a:r>
            <a:r>
              <a:rPr lang="en-IN" dirty="0" smtClean="0">
                <a:latin typeface="Kruti Dev 010" pitchFamily="2" charset="0"/>
              </a:rPr>
              <a:t>- </a:t>
            </a:r>
            <a:endParaRPr lang="en-US" dirty="0" smtClean="0">
              <a:latin typeface="Kruti Dev 010" pitchFamily="2" charset="0"/>
            </a:endParaRPr>
          </a:p>
          <a:p>
            <a:r>
              <a:rPr lang="en-IN" dirty="0" smtClean="0">
                <a:latin typeface="Kruti Dev 010" pitchFamily="2" charset="0"/>
              </a:rPr>
              <a:t>/</a:t>
            </a:r>
            <a:r>
              <a:rPr lang="en-IN" dirty="0" err="1" smtClean="0">
                <a:latin typeface="Kruti Dev 010" pitchFamily="2" charset="0"/>
              </a:rPr>
              <a:t>kkrwaps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viriZ.k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gksrs</a:t>
            </a:r>
            <a:r>
              <a:rPr lang="en-IN" dirty="0" smtClean="0">
                <a:latin typeface="Kruti Dev 010" pitchFamily="2" charset="0"/>
              </a:rPr>
              <a:t>- </a:t>
            </a:r>
            <a:r>
              <a:rPr lang="en-IN" dirty="0" err="1" smtClean="0">
                <a:latin typeface="Kruti Dev 010" pitchFamily="2" charset="0"/>
              </a:rPr>
              <a:t>mnk</a:t>
            </a:r>
            <a:r>
              <a:rPr lang="en-IN" dirty="0" smtClean="0">
                <a:latin typeface="Kruti Dev 010" pitchFamily="2" charset="0"/>
              </a:rPr>
              <a:t>- </a:t>
            </a:r>
            <a:r>
              <a:rPr lang="en-IN" dirty="0" err="1" smtClean="0">
                <a:latin typeface="Kruti Dev 010" pitchFamily="2" charset="0"/>
              </a:rPr>
              <a:t>fp</a:t>
            </a:r>
            <a:r>
              <a:rPr lang="en-IN" dirty="0" smtClean="0">
                <a:latin typeface="Kruti Dev 010" pitchFamily="2" charset="0"/>
              </a:rPr>
              <a:t>=d</a:t>
            </a:r>
            <a:endParaRPr lang="en-US" dirty="0" smtClean="0">
              <a:latin typeface="Kruti Dev 010" pitchFamily="2" charset="0"/>
            </a:endParaRPr>
          </a:p>
          <a:p>
            <a:endParaRPr lang="en-US" dirty="0" smtClean="0">
              <a:latin typeface="Kruti Dev 010" pitchFamily="2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pPr lvl="0"/>
            <a:r>
              <a:rPr lang="en-US" b="1" dirty="0" smtClean="0">
                <a:latin typeface="Kruti Dev 010" pitchFamily="2" charset="0"/>
              </a:rPr>
              <a:t>{</a:t>
            </a:r>
            <a:r>
              <a:rPr lang="en-US" b="1" dirty="0" err="1" smtClean="0">
                <a:latin typeface="Kruti Dev 010" pitchFamily="2" charset="0"/>
              </a:rPr>
              <a:t>kq</a:t>
            </a:r>
            <a:r>
              <a:rPr lang="en-US" b="1" dirty="0" smtClean="0">
                <a:latin typeface="Kruti Dev 010" pitchFamily="2" charset="0"/>
              </a:rPr>
              <a:t>/</a:t>
            </a:r>
            <a:r>
              <a:rPr lang="en-US" b="1" dirty="0" err="1" smtClean="0">
                <a:latin typeface="Kruti Dev 010" pitchFamily="2" charset="0"/>
              </a:rPr>
              <a:t>kkfuxzg</a:t>
            </a:r>
            <a:r>
              <a:rPr lang="en-US" b="1" dirty="0" smtClean="0">
                <a:latin typeface="Kruti Dev 010" pitchFamily="2" charset="0"/>
              </a:rPr>
              <a:t> %&amp; </a:t>
            </a:r>
            <a:r>
              <a:rPr lang="en-US" dirty="0" smtClean="0">
                <a:latin typeface="Kruti Dev 010" pitchFamily="2" charset="0"/>
              </a:rPr>
              <a:t>“</a:t>
            </a:r>
            <a:r>
              <a:rPr lang="en-US" dirty="0" err="1" smtClean="0">
                <a:latin typeface="Kruti Dev 010" pitchFamily="2" charset="0"/>
              </a:rPr>
              <a:t>kfjjkaxZr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O;k</a:t>
            </a:r>
            <a:r>
              <a:rPr lang="en-US" dirty="0" smtClean="0">
                <a:latin typeface="Kruti Dev 010" pitchFamily="2" charset="0"/>
              </a:rPr>
              <a:t>/</a:t>
            </a:r>
            <a:r>
              <a:rPr lang="en-US" dirty="0" err="1" smtClean="0">
                <a:latin typeface="Kruti Dev 010" pitchFamily="2" charset="0"/>
              </a:rPr>
              <a:t>khaps</a:t>
            </a:r>
            <a:r>
              <a:rPr lang="en-US" dirty="0" smtClean="0">
                <a:latin typeface="Kruti Dev 010" pitchFamily="2" charset="0"/>
              </a:rPr>
              <a:t> cy </a:t>
            </a:r>
            <a:r>
              <a:rPr lang="en-US" dirty="0" err="1" smtClean="0">
                <a:latin typeface="Kruti Dev 010" pitchFamily="2" charset="0"/>
              </a:rPr>
              <a:t>tj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vYi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vlfry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rj</a:t>
            </a:r>
            <a:r>
              <a:rPr lang="en-US" dirty="0" smtClean="0">
                <a:latin typeface="Kruti Dev 010" pitchFamily="2" charset="0"/>
              </a:rPr>
              <a:t>- 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nksu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izdkjs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dsys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tkrs</a:t>
            </a:r>
            <a:r>
              <a:rPr lang="en-US" dirty="0" smtClean="0">
                <a:latin typeface="Kruti Dev 010" pitchFamily="2" charset="0"/>
              </a:rPr>
              <a:t> </a:t>
            </a:r>
          </a:p>
          <a:p>
            <a:r>
              <a:rPr lang="en-IN" dirty="0" smtClean="0">
                <a:latin typeface="Kruti Dev 010" pitchFamily="2" charset="0"/>
              </a:rPr>
              <a:t>1½ </a:t>
            </a:r>
            <a:r>
              <a:rPr lang="en-IN" dirty="0" err="1" smtClean="0">
                <a:latin typeface="Kruti Dev 010" pitchFamily="2" charset="0"/>
              </a:rPr>
              <a:t>vu”ku#ih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ya?ku</a:t>
            </a:r>
            <a:r>
              <a:rPr lang="en-IN" dirty="0" smtClean="0">
                <a:latin typeface="Kruti Dev 010" pitchFamily="2" charset="0"/>
              </a:rPr>
              <a:t> &amp; </a:t>
            </a:r>
            <a:r>
              <a:rPr lang="en-IN" dirty="0" err="1" smtClean="0">
                <a:latin typeface="Kruti Dev 010" pitchFamily="2" charset="0"/>
              </a:rPr>
              <a:t>vyld</a:t>
            </a:r>
            <a:r>
              <a:rPr lang="en-IN" dirty="0" smtClean="0">
                <a:latin typeface="Kruti Dev 010" pitchFamily="2" charset="0"/>
              </a:rPr>
              <a:t>] </a:t>
            </a:r>
            <a:r>
              <a:rPr lang="en-IN" dirty="0" err="1" smtClean="0">
                <a:latin typeface="Kruti Dev 010" pitchFamily="2" charset="0"/>
              </a:rPr>
              <a:t>vth.kZ</a:t>
            </a:r>
            <a:r>
              <a:rPr lang="en-IN" dirty="0" smtClean="0">
                <a:latin typeface="Kruti Dev 010" pitchFamily="2" charset="0"/>
              </a:rPr>
              <a:t>] </a:t>
            </a:r>
            <a:r>
              <a:rPr lang="en-IN" dirty="0" err="1" smtClean="0">
                <a:latin typeface="Kruti Dev 010" pitchFamily="2" charset="0"/>
              </a:rPr>
              <a:t>vkeokr</a:t>
            </a:r>
            <a:r>
              <a:rPr lang="en-IN" dirty="0" smtClean="0">
                <a:latin typeface="Kruti Dev 010" pitchFamily="2" charset="0"/>
              </a:rPr>
              <a:t>] ;</a:t>
            </a:r>
            <a:r>
              <a:rPr lang="en-IN" dirty="0" err="1" smtClean="0">
                <a:latin typeface="Kruti Dev 010" pitchFamily="2" charset="0"/>
              </a:rPr>
              <a:t>ke</a:t>
            </a:r>
            <a:r>
              <a:rPr lang="en-IN" dirty="0" smtClean="0">
                <a:latin typeface="Kruti Dev 010" pitchFamily="2" charset="0"/>
              </a:rPr>
              <a:t>/;s |</a:t>
            </a:r>
            <a:r>
              <a:rPr lang="en-IN" dirty="0" err="1" smtClean="0">
                <a:latin typeface="Kruti Dev 010" pitchFamily="2" charset="0"/>
              </a:rPr>
              <a:t>kos</a:t>
            </a:r>
            <a:r>
              <a:rPr lang="en-IN" dirty="0" smtClean="0">
                <a:latin typeface="Kruti Dev 010" pitchFamily="2" charset="0"/>
              </a:rPr>
              <a:t>-</a:t>
            </a:r>
            <a:endParaRPr lang="en-US" dirty="0" smtClean="0">
              <a:latin typeface="Kruti Dev 010" pitchFamily="2" charset="0"/>
            </a:endParaRPr>
          </a:p>
          <a:p>
            <a:r>
              <a:rPr lang="en-IN" dirty="0" smtClean="0">
                <a:latin typeface="Kruti Dev 010" pitchFamily="2" charset="0"/>
              </a:rPr>
              <a:t>2½ </a:t>
            </a:r>
            <a:r>
              <a:rPr lang="en-IN" dirty="0" err="1" smtClean="0">
                <a:latin typeface="Kruti Dev 010" pitchFamily="2" charset="0"/>
              </a:rPr>
              <a:t>y?o”ku#ih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ya?ku</a:t>
            </a:r>
            <a:r>
              <a:rPr lang="en-IN" dirty="0" smtClean="0">
                <a:latin typeface="Kruti Dev 010" pitchFamily="2" charset="0"/>
              </a:rPr>
              <a:t> &amp; </a:t>
            </a:r>
            <a:r>
              <a:rPr lang="en-IN" dirty="0" err="1" smtClean="0">
                <a:latin typeface="Kruti Dev 010" pitchFamily="2" charset="0"/>
              </a:rPr>
              <a:t>Toj</a:t>
            </a:r>
            <a:r>
              <a:rPr lang="en-IN" dirty="0" smtClean="0">
                <a:latin typeface="Kruti Dev 010" pitchFamily="2" charset="0"/>
              </a:rPr>
              <a:t>] </a:t>
            </a:r>
            <a:r>
              <a:rPr lang="en-IN" dirty="0" err="1" smtClean="0">
                <a:latin typeface="Kruti Dev 010" pitchFamily="2" charset="0"/>
              </a:rPr>
              <a:t>izesg</a:t>
            </a:r>
            <a:r>
              <a:rPr lang="en-IN" dirty="0" smtClean="0">
                <a:latin typeface="Kruti Dev 010" pitchFamily="2" charset="0"/>
              </a:rPr>
              <a:t>] </a:t>
            </a:r>
            <a:r>
              <a:rPr lang="en-IN" dirty="0" err="1" smtClean="0">
                <a:latin typeface="Kruti Dev 010" pitchFamily="2" charset="0"/>
              </a:rPr>
              <a:t>esnksjksx</a:t>
            </a:r>
            <a:endParaRPr lang="en-IN" dirty="0" smtClean="0">
              <a:latin typeface="Kruti Dev 010" pitchFamily="2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lnSpcReduction="10000"/>
          </a:bodyPr>
          <a:lstStyle/>
          <a:p>
            <a:pPr lvl="0"/>
            <a:r>
              <a:rPr lang="en-US" b="1" dirty="0" err="1">
                <a:latin typeface="Kruti Dev 010" pitchFamily="2" charset="0"/>
              </a:rPr>
              <a:t>r`’.kkfuxzg</a:t>
            </a:r>
            <a:r>
              <a:rPr lang="en-US" b="1" dirty="0">
                <a:latin typeface="Kruti Dev 010" pitchFamily="2" charset="0"/>
              </a:rPr>
              <a:t> %&amp; </a:t>
            </a:r>
            <a:r>
              <a:rPr lang="en-US" dirty="0" err="1" smtClean="0">
                <a:latin typeface="Kruti Dev 010" pitchFamily="2" charset="0"/>
              </a:rPr>
              <a:t>ya?kukpk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lkSE</a:t>
            </a:r>
            <a:r>
              <a:rPr lang="en-US" dirty="0" smtClean="0">
                <a:latin typeface="Kruti Dev 010" pitchFamily="2" charset="0"/>
              </a:rPr>
              <a:t>; </a:t>
            </a:r>
            <a:r>
              <a:rPr lang="en-US" dirty="0" err="1" smtClean="0">
                <a:latin typeface="Kruti Dev 010" pitchFamily="2" charset="0"/>
              </a:rPr>
              <a:t>izdkj</a:t>
            </a:r>
            <a:r>
              <a:rPr lang="en-US" dirty="0" smtClean="0">
                <a:latin typeface="Kruti Dev 010" pitchFamily="2" charset="0"/>
              </a:rPr>
              <a:t>- </a:t>
            </a:r>
            <a:r>
              <a:rPr lang="en-US" dirty="0" err="1" smtClean="0">
                <a:latin typeface="Kruti Dev 010" pitchFamily="2" charset="0"/>
              </a:rPr>
              <a:t>rgku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ykxyh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vlrk</a:t>
            </a:r>
            <a:r>
              <a:rPr lang="en-US" dirty="0">
                <a:latin typeface="Kruti Dev 010" pitchFamily="2" charset="0"/>
              </a:rPr>
              <a:t> ik.kh u </a:t>
            </a:r>
            <a:r>
              <a:rPr lang="en-US" dirty="0" err="1">
                <a:latin typeface="Kruti Dev 010" pitchFamily="2" charset="0"/>
              </a:rPr>
              <a:t>fi.ks</a:t>
            </a:r>
            <a:r>
              <a:rPr lang="en-US" dirty="0">
                <a:latin typeface="Kruti Dev 010" pitchFamily="2" charset="0"/>
              </a:rPr>
              <a:t> Eg.kts </a:t>
            </a:r>
            <a:r>
              <a:rPr lang="en-US" b="1" dirty="0" err="1">
                <a:latin typeface="Kruti Dev 010" pitchFamily="2" charset="0"/>
              </a:rPr>
              <a:t>r`’.</a:t>
            </a:r>
            <a:r>
              <a:rPr lang="en-US" b="1" dirty="0" err="1" smtClean="0">
                <a:latin typeface="Kruti Dev 010" pitchFamily="2" charset="0"/>
              </a:rPr>
              <a:t>kkfuxzg</a:t>
            </a:r>
            <a:r>
              <a:rPr lang="en-US" b="1" dirty="0" smtClean="0">
                <a:latin typeface="Kruti Dev 010" pitchFamily="2" charset="0"/>
              </a:rPr>
              <a:t>- </a:t>
            </a:r>
            <a:r>
              <a:rPr lang="en-US" dirty="0" err="1" smtClean="0">
                <a:latin typeface="Kruti Dev 010" pitchFamily="2" charset="0"/>
              </a:rPr>
              <a:t>O;k</a:t>
            </a:r>
            <a:r>
              <a:rPr lang="en-US" dirty="0" smtClean="0">
                <a:latin typeface="Kruti Dev 010" pitchFamily="2" charset="0"/>
              </a:rPr>
              <a:t>/</a:t>
            </a:r>
            <a:r>
              <a:rPr lang="en-US" dirty="0" err="1" smtClean="0">
                <a:latin typeface="Kruti Dev 010" pitchFamily="2" charset="0"/>
              </a:rPr>
              <a:t>kh</a:t>
            </a:r>
            <a:r>
              <a:rPr lang="en-US" dirty="0" smtClean="0">
                <a:latin typeface="Kruti Dev 010" pitchFamily="2" charset="0"/>
              </a:rPr>
              <a:t> o #</a:t>
            </a:r>
            <a:r>
              <a:rPr lang="en-US" dirty="0" err="1" smtClean="0">
                <a:latin typeface="Kruti Dev 010" pitchFamily="2" charset="0"/>
              </a:rPr>
              <a:t>X.kkP;k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cyk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cykpk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fopkj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d#u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r`’.kk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fuxzg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miØe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okijkok</a:t>
            </a:r>
            <a:r>
              <a:rPr lang="en-US" dirty="0" smtClean="0">
                <a:latin typeface="Kruti Dev 010" pitchFamily="2" charset="0"/>
              </a:rPr>
              <a:t>- </a:t>
            </a:r>
            <a:r>
              <a:rPr lang="en-US" b="1" dirty="0" smtClean="0">
                <a:latin typeface="Kruti Dev 010" pitchFamily="2" charset="0"/>
              </a:rPr>
              <a:t>  </a:t>
            </a:r>
            <a:endParaRPr lang="en-US" b="1" dirty="0">
              <a:latin typeface="Kruti Dev 010" pitchFamily="2" charset="0"/>
            </a:endParaRPr>
          </a:p>
          <a:p>
            <a:r>
              <a:rPr lang="en-IN" dirty="0" err="1">
                <a:latin typeface="Kruti Dev 010" pitchFamily="2" charset="0"/>
              </a:rPr>
              <a:t>mnj</a:t>
            </a:r>
            <a:r>
              <a:rPr lang="en-IN" dirty="0">
                <a:latin typeface="Kruti Dev 010" pitchFamily="2" charset="0"/>
              </a:rPr>
              <a:t>] “</a:t>
            </a:r>
            <a:r>
              <a:rPr lang="en-IN" dirty="0" err="1">
                <a:latin typeface="Kruti Dev 010" pitchFamily="2" charset="0"/>
              </a:rPr>
              <a:t>kksFk</a:t>
            </a:r>
            <a:r>
              <a:rPr lang="en-IN" dirty="0">
                <a:latin typeface="Kruti Dev 010" pitchFamily="2" charset="0"/>
              </a:rPr>
              <a:t> ;</a:t>
            </a:r>
            <a:r>
              <a:rPr lang="en-IN" dirty="0" err="1">
                <a:latin typeface="Kruti Dev 010" pitchFamily="2" charset="0"/>
              </a:rPr>
              <a:t>ke</a:t>
            </a:r>
            <a:r>
              <a:rPr lang="en-IN" dirty="0">
                <a:latin typeface="Kruti Dev 010" pitchFamily="2" charset="0"/>
              </a:rPr>
              <a:t>/</a:t>
            </a:r>
            <a:r>
              <a:rPr lang="en-IN" dirty="0" err="1">
                <a:latin typeface="Kruti Dev 010" pitchFamily="2" charset="0"/>
              </a:rPr>
              <a:t>ks</a:t>
            </a:r>
            <a:r>
              <a:rPr lang="en-IN" dirty="0">
                <a:latin typeface="Kruti Dev 010" pitchFamily="2" charset="0"/>
              </a:rPr>
              <a:t> </a:t>
            </a:r>
            <a:r>
              <a:rPr lang="en-IN" dirty="0" err="1">
                <a:latin typeface="Kruti Dev 010" pitchFamily="2" charset="0"/>
              </a:rPr>
              <a:t>gk</a:t>
            </a:r>
            <a:r>
              <a:rPr lang="en-IN" dirty="0">
                <a:latin typeface="Kruti Dev 010" pitchFamily="2" charset="0"/>
              </a:rPr>
              <a:t> </a:t>
            </a:r>
            <a:r>
              <a:rPr lang="en-IN" dirty="0" err="1">
                <a:latin typeface="Kruti Dev 010" pitchFamily="2" charset="0"/>
              </a:rPr>
              <a:t>miØe</a:t>
            </a:r>
            <a:r>
              <a:rPr lang="en-IN" dirty="0">
                <a:latin typeface="Kruti Dev 010" pitchFamily="2" charset="0"/>
              </a:rPr>
              <a:t> </a:t>
            </a:r>
            <a:r>
              <a:rPr lang="en-IN" dirty="0" err="1">
                <a:latin typeface="Kruti Dev 010" pitchFamily="2" charset="0"/>
              </a:rPr>
              <a:t>djkok</a:t>
            </a:r>
            <a:r>
              <a:rPr lang="en-IN" dirty="0">
                <a:latin typeface="Kruti Dev 010" pitchFamily="2" charset="0"/>
              </a:rPr>
              <a:t>-</a:t>
            </a:r>
            <a:endParaRPr lang="en-US" dirty="0">
              <a:latin typeface="Kruti Dev 010" pitchFamily="2" charset="0"/>
            </a:endParaRPr>
          </a:p>
          <a:p>
            <a:pPr lvl="0"/>
            <a:r>
              <a:rPr lang="en-US" b="1" dirty="0" err="1">
                <a:latin typeface="Kruti Dev 010" pitchFamily="2" charset="0"/>
              </a:rPr>
              <a:t>O;k;ke</a:t>
            </a:r>
            <a:r>
              <a:rPr lang="en-US" b="1" dirty="0">
                <a:latin typeface="Kruti Dev 010" pitchFamily="2" charset="0"/>
              </a:rPr>
              <a:t> %&amp; </a:t>
            </a:r>
            <a:r>
              <a:rPr lang="en-US" dirty="0" smtClean="0">
                <a:latin typeface="Kruti Dev 010" pitchFamily="2" charset="0"/>
              </a:rPr>
              <a:t>“</a:t>
            </a:r>
            <a:r>
              <a:rPr lang="en-US" dirty="0" err="1" smtClean="0">
                <a:latin typeface="Kruti Dev 010" pitchFamily="2" charset="0"/>
              </a:rPr>
              <a:t>kfjj</a:t>
            </a:r>
            <a:r>
              <a:rPr lang="en-US" dirty="0" smtClean="0">
                <a:latin typeface="Kruti Dev 010" pitchFamily="2" charset="0"/>
              </a:rPr>
              <a:t> cy </a:t>
            </a:r>
            <a:r>
              <a:rPr lang="en-US" dirty="0" err="1" smtClean="0">
                <a:latin typeface="Kruti Dev 010" pitchFamily="2" charset="0"/>
              </a:rPr>
              <a:t>mRre</a:t>
            </a:r>
            <a:r>
              <a:rPr lang="en-US" dirty="0" smtClean="0">
                <a:latin typeface="Kruti Dev 010" pitchFamily="2" charset="0"/>
              </a:rPr>
              <a:t> o </a:t>
            </a:r>
            <a:r>
              <a:rPr lang="en-US" dirty="0" err="1" smtClean="0">
                <a:latin typeface="Kruti Dev 010" pitchFamily="2" charset="0"/>
              </a:rPr>
              <a:t>cyoku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vlrkauk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O;k</a:t>
            </a:r>
            <a:r>
              <a:rPr lang="en-US" dirty="0" smtClean="0">
                <a:latin typeface="Kruti Dev 010" pitchFamily="2" charset="0"/>
              </a:rPr>
              <a:t>/</a:t>
            </a:r>
            <a:r>
              <a:rPr lang="en-US" dirty="0" err="1" smtClean="0">
                <a:latin typeface="Kruti Dev 010" pitchFamily="2" charset="0"/>
              </a:rPr>
              <a:t>kh</a:t>
            </a:r>
            <a:r>
              <a:rPr lang="en-US" dirty="0" smtClean="0">
                <a:latin typeface="Kruti Dev 010" pitchFamily="2" charset="0"/>
              </a:rPr>
              <a:t> cy </a:t>
            </a:r>
            <a:r>
              <a:rPr lang="en-US" dirty="0" err="1" smtClean="0">
                <a:latin typeface="Kruti Dev 010" pitchFamily="2" charset="0"/>
              </a:rPr>
              <a:t>tj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vYi</a:t>
            </a:r>
            <a:r>
              <a:rPr lang="en-US" dirty="0" smtClean="0">
                <a:latin typeface="Kruti Dev 010" pitchFamily="2" charset="0"/>
              </a:rPr>
              <a:t> o e/;e </a:t>
            </a:r>
            <a:r>
              <a:rPr lang="en-US" dirty="0" err="1" smtClean="0">
                <a:latin typeface="Kruti Dev 010" pitchFamily="2" charset="0"/>
              </a:rPr>
              <a:t>Lo#ikps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vlrhy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rj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v”kk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izdkjP;k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ya?kukph</a:t>
            </a:r>
            <a:r>
              <a:rPr lang="en-US" dirty="0" smtClean="0">
                <a:latin typeface="Kruti Dev 010" pitchFamily="2" charset="0"/>
              </a:rPr>
              <a:t> ;</a:t>
            </a:r>
            <a:r>
              <a:rPr lang="en-US" dirty="0" err="1" smtClean="0">
                <a:latin typeface="Kruti Dev 010" pitchFamily="2" charset="0"/>
              </a:rPr>
              <a:t>kstuk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djkoh</a:t>
            </a:r>
            <a:r>
              <a:rPr lang="en-US" dirty="0" smtClean="0">
                <a:latin typeface="Kruti Dev 010" pitchFamily="2" charset="0"/>
              </a:rPr>
              <a:t>- </a:t>
            </a:r>
            <a:r>
              <a:rPr lang="en-US" dirty="0" err="1" smtClean="0">
                <a:latin typeface="Kruti Dev 010" pitchFamily="2" charset="0"/>
              </a:rPr>
              <a:t>O;k;kekus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dQ</a:t>
            </a:r>
            <a:r>
              <a:rPr lang="en-US" dirty="0">
                <a:latin typeface="Kruti Dev 010" pitchFamily="2" charset="0"/>
              </a:rPr>
              <a:t> o </a:t>
            </a:r>
            <a:r>
              <a:rPr lang="en-US" dirty="0" err="1">
                <a:latin typeface="Kruti Dev 010" pitchFamily="2" charset="0"/>
              </a:rPr>
              <a:t>esn</a:t>
            </a:r>
            <a:r>
              <a:rPr lang="en-US" dirty="0">
                <a:latin typeface="Kruti Dev 010" pitchFamily="2" charset="0"/>
              </a:rPr>
              <a:t> ;</a:t>
            </a:r>
            <a:r>
              <a:rPr lang="en-US" dirty="0" err="1">
                <a:latin typeface="Kruti Dev 010" pitchFamily="2" charset="0"/>
              </a:rPr>
              <a:t>kapk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Úgkl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gksrks</a:t>
            </a:r>
            <a:r>
              <a:rPr lang="en-US" dirty="0" smtClean="0">
                <a:latin typeface="Kruti Dev 010" pitchFamily="2" charset="0"/>
              </a:rPr>
              <a:t>- </a:t>
            </a:r>
            <a:r>
              <a:rPr lang="en-US" dirty="0" err="1" smtClean="0">
                <a:latin typeface="Kruti Dev 010" pitchFamily="2" charset="0"/>
              </a:rPr>
              <a:t>mnk</a:t>
            </a:r>
            <a:r>
              <a:rPr lang="en-US" dirty="0" smtClean="0">
                <a:latin typeface="Kruti Dev 010" pitchFamily="2" charset="0"/>
              </a:rPr>
              <a:t>- </a:t>
            </a:r>
            <a:r>
              <a:rPr lang="en-US" dirty="0" err="1" smtClean="0">
                <a:latin typeface="Kruti Dev 010" pitchFamily="2" charset="0"/>
              </a:rPr>
              <a:t>izesgke</a:t>
            </a:r>
            <a:r>
              <a:rPr lang="en-US" dirty="0" smtClean="0">
                <a:latin typeface="Kruti Dev 010" pitchFamily="2" charset="0"/>
              </a:rPr>
              <a:t>/</a:t>
            </a:r>
            <a:r>
              <a:rPr lang="en-US" dirty="0" err="1" smtClean="0">
                <a:latin typeface="Kruti Dev 010" pitchFamily="2" charset="0"/>
              </a:rPr>
              <a:t>khy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egRokpk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miØe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gks</a:t>
            </a:r>
            <a:r>
              <a:rPr lang="en-US" dirty="0">
                <a:latin typeface="Kruti Dev 010" pitchFamily="2" charset="0"/>
              </a:rPr>
              <a:t>;</a:t>
            </a:r>
          </a:p>
          <a:p>
            <a:pPr lvl="0"/>
            <a:r>
              <a:rPr lang="en-US" b="1" dirty="0" err="1">
                <a:latin typeface="Kruti Dev 010" pitchFamily="2" charset="0"/>
              </a:rPr>
              <a:t>vkrilsou</a:t>
            </a:r>
            <a:r>
              <a:rPr lang="en-US" b="1" dirty="0">
                <a:latin typeface="Kruti Dev 010" pitchFamily="2" charset="0"/>
              </a:rPr>
              <a:t> %&amp; </a:t>
            </a:r>
            <a:r>
              <a:rPr lang="en-US" dirty="0" err="1">
                <a:latin typeface="Kruti Dev 010" pitchFamily="2" charset="0"/>
              </a:rPr>
              <a:t>dq’B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fpfdRlsr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gk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miØe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lkafxryk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vkgs</a:t>
            </a:r>
            <a:r>
              <a:rPr lang="en-US" dirty="0">
                <a:latin typeface="Kruti Dev 010" pitchFamily="2" charset="0"/>
              </a:rPr>
              <a:t>-</a:t>
            </a:r>
          </a:p>
          <a:p>
            <a:pPr lvl="0"/>
            <a:r>
              <a:rPr lang="en-US" b="1" dirty="0" err="1">
                <a:latin typeface="Kruti Dev 010" pitchFamily="2" charset="0"/>
              </a:rPr>
              <a:t>Ekk#rlsou</a:t>
            </a:r>
            <a:r>
              <a:rPr lang="en-US" b="1" dirty="0">
                <a:latin typeface="Kruti Dev 010" pitchFamily="2" charset="0"/>
              </a:rPr>
              <a:t> %&amp; </a:t>
            </a:r>
            <a:r>
              <a:rPr lang="en-US" dirty="0" err="1">
                <a:latin typeface="Kruti Dev 010" pitchFamily="2" charset="0"/>
              </a:rPr>
              <a:t>izk.kog</a:t>
            </a:r>
            <a:r>
              <a:rPr lang="en-US" dirty="0">
                <a:latin typeface="Kruti Dev 010" pitchFamily="2" charset="0"/>
              </a:rPr>
              <a:t> L=</a:t>
            </a:r>
            <a:r>
              <a:rPr lang="en-US" dirty="0" err="1">
                <a:latin typeface="Kruti Dev 010" pitchFamily="2" charset="0"/>
              </a:rPr>
              <a:t>ksrlkP;k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O;k</a:t>
            </a:r>
            <a:r>
              <a:rPr lang="en-US" dirty="0">
                <a:latin typeface="Kruti Dev 010" pitchFamily="2" charset="0"/>
              </a:rPr>
              <a:t>/</a:t>
            </a:r>
            <a:r>
              <a:rPr lang="en-US" dirty="0" err="1">
                <a:latin typeface="Kruti Dev 010" pitchFamily="2" charset="0"/>
              </a:rPr>
              <a:t>khae</a:t>
            </a:r>
            <a:r>
              <a:rPr lang="en-US" dirty="0">
                <a:latin typeface="Kruti Dev 010" pitchFamily="2" charset="0"/>
              </a:rPr>
              <a:t>/;s </a:t>
            </a:r>
            <a:r>
              <a:rPr lang="en-US" dirty="0" err="1">
                <a:latin typeface="Kruti Dev 010" pitchFamily="2" charset="0"/>
              </a:rPr>
              <a:t>gk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miØe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mi;qDr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Bjrks</a:t>
            </a:r>
            <a:r>
              <a:rPr lang="en-US" dirty="0">
                <a:latin typeface="Kruti Dev 010" pitchFamily="2" charset="0"/>
              </a:rPr>
              <a:t>-</a:t>
            </a:r>
          </a:p>
          <a:p>
            <a:endParaRPr lang="en-US" dirty="0">
              <a:latin typeface="Kruti Dev 010" pitchFamily="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45670309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458200" cy="6248400"/>
          </a:xfrm>
        </p:spPr>
        <p:txBody>
          <a:bodyPr/>
          <a:lstStyle/>
          <a:p>
            <a:r>
              <a:rPr lang="en-IN" b="1" dirty="0" err="1" smtClean="0">
                <a:latin typeface="Kruti Dev 010" pitchFamily="2" charset="0"/>
              </a:rPr>
              <a:t>lE;d</a:t>
            </a:r>
            <a:r>
              <a:rPr lang="en-IN" b="1" dirty="0" smtClean="0">
                <a:latin typeface="Kruti Dev 010" pitchFamily="2" charset="0"/>
              </a:rPr>
              <a:t> </a:t>
            </a:r>
            <a:r>
              <a:rPr lang="en-IN" b="1" dirty="0" err="1" smtClean="0">
                <a:latin typeface="Kruti Dev 010" pitchFamily="2" charset="0"/>
              </a:rPr>
              <a:t>ya?kua</a:t>
            </a:r>
            <a:r>
              <a:rPr lang="en-IN" b="1" dirty="0" smtClean="0">
                <a:latin typeface="Kruti Dev 010" pitchFamily="2" charset="0"/>
              </a:rPr>
              <a:t> y{</a:t>
            </a:r>
            <a:r>
              <a:rPr lang="en-IN" b="1" dirty="0" err="1" smtClean="0">
                <a:latin typeface="Kruti Dev 010" pitchFamily="2" charset="0"/>
              </a:rPr>
              <a:t>k.ks</a:t>
            </a:r>
            <a:endParaRPr lang="en-US" dirty="0" smtClean="0">
              <a:latin typeface="Kruti Dev 010" pitchFamily="2" charset="0"/>
            </a:endParaRPr>
          </a:p>
          <a:p>
            <a:r>
              <a:rPr lang="en-IN" dirty="0" err="1" smtClean="0">
                <a:latin typeface="Kruti Dev 010" pitchFamily="2" charset="0"/>
              </a:rPr>
              <a:t>okr</a:t>
            </a:r>
            <a:r>
              <a:rPr lang="en-IN" dirty="0" smtClean="0">
                <a:latin typeface="Kruti Dev 010" pitchFamily="2" charset="0"/>
              </a:rPr>
              <a:t>] </a:t>
            </a:r>
            <a:r>
              <a:rPr lang="en-IN" dirty="0" err="1" smtClean="0">
                <a:latin typeface="Kruti Dev 010" pitchFamily="2" charset="0"/>
              </a:rPr>
              <a:t>eq</a:t>
            </a:r>
            <a:r>
              <a:rPr lang="en-IN" dirty="0" smtClean="0">
                <a:latin typeface="Kruti Dev 010" pitchFamily="2" charset="0"/>
              </a:rPr>
              <a:t>=] </a:t>
            </a:r>
            <a:r>
              <a:rPr lang="en-IN" dirty="0" err="1" smtClean="0">
                <a:latin typeface="Kruti Dev 010" pitchFamily="2" charset="0"/>
              </a:rPr>
              <a:t>iqjh’kkph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izo`Rrh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izkd`r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gks.ks</a:t>
            </a:r>
            <a:r>
              <a:rPr lang="en-IN" dirty="0" smtClean="0">
                <a:latin typeface="Kruti Dev 010" pitchFamily="2" charset="0"/>
              </a:rPr>
              <a:t> </a:t>
            </a:r>
            <a:endParaRPr lang="en-US" dirty="0" smtClean="0">
              <a:latin typeface="Kruti Dev 010" pitchFamily="2" charset="0"/>
            </a:endParaRPr>
          </a:p>
          <a:p>
            <a:r>
              <a:rPr lang="en-IN" dirty="0" err="1" smtClean="0">
                <a:latin typeface="Kruti Dev 010" pitchFamily="2" charset="0"/>
              </a:rPr>
              <a:t>xk</a:t>
            </a:r>
            <a:r>
              <a:rPr lang="en-IN" dirty="0" smtClean="0">
                <a:latin typeface="Kruti Dev 010" pitchFamily="2" charset="0"/>
              </a:rPr>
              <a:t>=</a:t>
            </a:r>
            <a:r>
              <a:rPr lang="en-IN" dirty="0" err="1" smtClean="0">
                <a:latin typeface="Kruti Dev 010" pitchFamily="2" charset="0"/>
              </a:rPr>
              <a:t>yk?kork</a:t>
            </a:r>
            <a:r>
              <a:rPr lang="en-IN" dirty="0" smtClean="0">
                <a:latin typeface="Kruti Dev 010" pitchFamily="2" charset="0"/>
              </a:rPr>
              <a:t> </a:t>
            </a:r>
            <a:endParaRPr lang="en-US" dirty="0" smtClean="0">
              <a:latin typeface="Kruti Dev 010" pitchFamily="2" charset="0"/>
            </a:endParaRPr>
          </a:p>
          <a:p>
            <a:r>
              <a:rPr lang="en-IN" dirty="0" err="1" smtClean="0">
                <a:latin typeface="Kruti Dev 010" pitchFamily="2" charset="0"/>
              </a:rPr>
              <a:t>ân</a:t>
            </a:r>
            <a:r>
              <a:rPr lang="en-IN" dirty="0" smtClean="0">
                <a:latin typeface="Kruti Dev 010" pitchFamily="2" charset="0"/>
              </a:rPr>
              <a:t>; </a:t>
            </a:r>
            <a:r>
              <a:rPr lang="en-IN" dirty="0" err="1" smtClean="0">
                <a:latin typeface="Kruti Dev 010" pitchFamily="2" charset="0"/>
              </a:rPr>
              <a:t>yk?kork</a:t>
            </a:r>
            <a:r>
              <a:rPr lang="en-IN" dirty="0" smtClean="0">
                <a:latin typeface="Kruti Dev 010" pitchFamily="2" charset="0"/>
              </a:rPr>
              <a:t> </a:t>
            </a:r>
            <a:endParaRPr lang="en-US" dirty="0" smtClean="0">
              <a:latin typeface="Kruti Dev 010" pitchFamily="2" charset="0"/>
            </a:endParaRPr>
          </a:p>
          <a:p>
            <a:r>
              <a:rPr lang="en-IN" dirty="0" smtClean="0">
                <a:latin typeface="Kruti Dev 010" pitchFamily="2" charset="0"/>
              </a:rPr>
              <a:t>“</a:t>
            </a:r>
            <a:r>
              <a:rPr lang="en-IN" dirty="0" err="1" smtClean="0">
                <a:latin typeface="Kruti Dev 010" pitchFamily="2" charset="0"/>
              </a:rPr>
              <a:t>kq</a:t>
            </a:r>
            <a:r>
              <a:rPr lang="en-IN" dirty="0" smtClean="0">
                <a:latin typeface="Kruti Dev 010" pitchFamily="2" charset="0"/>
              </a:rPr>
              <a:t>/n </a:t>
            </a:r>
            <a:r>
              <a:rPr lang="en-IN" dirty="0" err="1" smtClean="0">
                <a:latin typeface="Kruti Dev 010" pitchFamily="2" charset="0"/>
              </a:rPr>
              <a:t>mn~xkj</a:t>
            </a:r>
            <a:r>
              <a:rPr lang="en-IN" dirty="0" smtClean="0">
                <a:latin typeface="Kruti Dev 010" pitchFamily="2" charset="0"/>
              </a:rPr>
              <a:t> </a:t>
            </a:r>
            <a:endParaRPr lang="en-US" dirty="0" smtClean="0">
              <a:latin typeface="Kruti Dev 010" pitchFamily="2" charset="0"/>
            </a:endParaRPr>
          </a:p>
          <a:p>
            <a:r>
              <a:rPr lang="en-IN" dirty="0" err="1" smtClean="0">
                <a:latin typeface="Kruti Dev 010" pitchFamily="2" charset="0"/>
              </a:rPr>
              <a:t>Losn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izo`Rrh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gks.ks</a:t>
            </a:r>
            <a:r>
              <a:rPr lang="en-IN" dirty="0" smtClean="0">
                <a:latin typeface="Kruti Dev 010" pitchFamily="2" charset="0"/>
              </a:rPr>
              <a:t> </a:t>
            </a:r>
            <a:endParaRPr lang="en-US" dirty="0" smtClean="0">
              <a:latin typeface="Kruti Dev 010" pitchFamily="2" charset="0"/>
            </a:endParaRPr>
          </a:p>
          <a:p>
            <a:r>
              <a:rPr lang="en-IN" dirty="0" err="1" smtClean="0">
                <a:latin typeface="Kruti Dev 010" pitchFamily="2" charset="0"/>
              </a:rPr>
              <a:t>ranzk</a:t>
            </a:r>
            <a:r>
              <a:rPr lang="en-IN" dirty="0" smtClean="0">
                <a:latin typeface="Kruti Dev 010" pitchFamily="2" charset="0"/>
              </a:rPr>
              <a:t>] Dye </a:t>
            </a:r>
            <a:r>
              <a:rPr lang="en-IN" dirty="0" err="1" smtClean="0">
                <a:latin typeface="Kruti Dev 010" pitchFamily="2" charset="0"/>
              </a:rPr>
              <a:t>ukghlk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gks.ks</a:t>
            </a:r>
            <a:r>
              <a:rPr lang="en-IN" dirty="0" smtClean="0">
                <a:latin typeface="Kruti Dev 010" pitchFamily="2" charset="0"/>
              </a:rPr>
              <a:t> </a:t>
            </a:r>
            <a:endParaRPr lang="en-US" dirty="0" smtClean="0">
              <a:latin typeface="Kruti Dev 010" pitchFamily="2" charset="0"/>
            </a:endParaRPr>
          </a:p>
          <a:p>
            <a:r>
              <a:rPr lang="en-IN" dirty="0" err="1" smtClean="0">
                <a:latin typeface="Kruti Dev 010" pitchFamily="2" charset="0"/>
              </a:rPr>
              <a:t>izkd`r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r`’.kk</a:t>
            </a:r>
            <a:r>
              <a:rPr lang="en-IN" dirty="0" smtClean="0">
                <a:latin typeface="Kruti Dev 010" pitchFamily="2" charset="0"/>
              </a:rPr>
              <a:t> {</a:t>
            </a:r>
            <a:r>
              <a:rPr lang="en-IN" dirty="0" err="1" smtClean="0">
                <a:latin typeface="Kruti Dev 010" pitchFamily="2" charset="0"/>
              </a:rPr>
              <a:t>kq</a:t>
            </a:r>
            <a:r>
              <a:rPr lang="en-IN" dirty="0" smtClean="0">
                <a:latin typeface="Kruti Dev 010" pitchFamily="2" charset="0"/>
              </a:rPr>
              <a:t>/</a:t>
            </a:r>
            <a:r>
              <a:rPr lang="en-IN" dirty="0" err="1" smtClean="0">
                <a:latin typeface="Kruti Dev 010" pitchFamily="2" charset="0"/>
              </a:rPr>
              <a:t>kk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fuekZ.k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gks.ks</a:t>
            </a:r>
            <a:r>
              <a:rPr lang="en-IN" dirty="0" smtClean="0">
                <a:latin typeface="Kruti Dev 010" pitchFamily="2" charset="0"/>
              </a:rPr>
              <a:t> </a:t>
            </a:r>
            <a:endParaRPr lang="en-US" dirty="0" smtClean="0">
              <a:latin typeface="Kruti Dev 010" pitchFamily="2" charset="0"/>
            </a:endParaRPr>
          </a:p>
          <a:p>
            <a:r>
              <a:rPr lang="en-IN" dirty="0" err="1" smtClean="0">
                <a:latin typeface="Kruti Dev 010" pitchFamily="2" charset="0"/>
              </a:rPr>
              <a:t>eukrhy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O;Fkk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tkÅu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eu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izlUu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gks.ks</a:t>
            </a:r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 fontScale="90000"/>
          </a:bodyPr>
          <a:lstStyle/>
          <a:p>
            <a:r>
              <a:rPr lang="en-IN" b="1" dirty="0" err="1" smtClean="0">
                <a:latin typeface="Kruti Dev 010" pitchFamily="2" charset="0"/>
              </a:rPr>
              <a:t>ya?kua</a:t>
            </a:r>
            <a:r>
              <a:rPr lang="en-IN" b="1" dirty="0" smtClean="0">
                <a:latin typeface="Kruti Dev 010" pitchFamily="2" charset="0"/>
              </a:rPr>
              <a:t> </a:t>
            </a:r>
            <a:r>
              <a:rPr lang="en-IN" b="1" dirty="0" err="1" smtClean="0">
                <a:latin typeface="Kruti Dev 010" pitchFamily="2" charset="0"/>
              </a:rPr>
              <a:t>vfr;ksx</a:t>
            </a:r>
            <a:r>
              <a:rPr lang="en-IN" b="1" dirty="0" smtClean="0">
                <a:latin typeface="Kruti Dev 010" pitchFamily="2" charset="0"/>
              </a:rPr>
              <a:t> y{</a:t>
            </a:r>
            <a:r>
              <a:rPr lang="en-IN" b="1" dirty="0" err="1" smtClean="0">
                <a:latin typeface="Kruti Dev 010" pitchFamily="2" charset="0"/>
              </a:rPr>
              <a:t>k.ks</a:t>
            </a:r>
            <a:r>
              <a:rPr lang="en-US" dirty="0" smtClean="0">
                <a:latin typeface="Kruti Dev 010" pitchFamily="2" charset="0"/>
              </a:rPr>
              <a:t/>
            </a:r>
            <a:br>
              <a:rPr lang="en-US" dirty="0" smtClean="0">
                <a:latin typeface="Kruti Dev 010" pitchFamily="2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err="1" smtClean="0">
                <a:latin typeface="Kruti Dev 010" pitchFamily="2" charset="0"/>
              </a:rPr>
              <a:t>ioZHksn</a:t>
            </a:r>
            <a:r>
              <a:rPr lang="en-IN" dirty="0" smtClean="0">
                <a:latin typeface="Kruti Dev 010" pitchFamily="2" charset="0"/>
              </a:rPr>
              <a:t>] </a:t>
            </a:r>
            <a:r>
              <a:rPr lang="en-IN" dirty="0" err="1" smtClean="0">
                <a:latin typeface="Kruti Dev 010" pitchFamily="2" charset="0"/>
              </a:rPr>
              <a:t>vaxenZ</a:t>
            </a:r>
            <a:r>
              <a:rPr lang="en-IN" dirty="0" smtClean="0">
                <a:latin typeface="Kruti Dev 010" pitchFamily="2" charset="0"/>
              </a:rPr>
              <a:t>] </a:t>
            </a:r>
            <a:r>
              <a:rPr lang="en-IN" dirty="0" err="1" smtClean="0">
                <a:latin typeface="Kruti Dev 010" pitchFamily="2" charset="0"/>
              </a:rPr>
              <a:t>dkl</a:t>
            </a:r>
            <a:r>
              <a:rPr lang="en-IN" dirty="0" smtClean="0">
                <a:latin typeface="Kruti Dev 010" pitchFamily="2" charset="0"/>
              </a:rPr>
              <a:t>] </a:t>
            </a:r>
            <a:r>
              <a:rPr lang="en-IN" dirty="0" err="1" smtClean="0">
                <a:latin typeface="Kruti Dev 010" pitchFamily="2" charset="0"/>
              </a:rPr>
              <a:t>eq</a:t>
            </a:r>
            <a:r>
              <a:rPr lang="en-IN" dirty="0" smtClean="0">
                <a:latin typeface="Kruti Dev 010" pitchFamily="2" charset="0"/>
              </a:rPr>
              <a:t>[</a:t>
            </a:r>
            <a:r>
              <a:rPr lang="en-IN" dirty="0" err="1" smtClean="0">
                <a:latin typeface="Kruti Dev 010" pitchFamily="2" charset="0"/>
              </a:rPr>
              <a:t>k”kks’k</a:t>
            </a:r>
            <a:r>
              <a:rPr lang="en-IN" dirty="0" smtClean="0">
                <a:latin typeface="Kruti Dev 010" pitchFamily="2" charset="0"/>
              </a:rPr>
              <a:t>] {</a:t>
            </a:r>
            <a:r>
              <a:rPr lang="en-IN" dirty="0" err="1" smtClean="0">
                <a:latin typeface="Kruti Dev 010" pitchFamily="2" charset="0"/>
              </a:rPr>
              <a:t>kq</a:t>
            </a:r>
            <a:r>
              <a:rPr lang="en-IN" dirty="0" smtClean="0">
                <a:latin typeface="Kruti Dev 010" pitchFamily="2" charset="0"/>
              </a:rPr>
              <a:t>/</a:t>
            </a:r>
            <a:r>
              <a:rPr lang="en-IN" dirty="0" err="1" smtClean="0">
                <a:latin typeface="Kruti Dev 010" pitchFamily="2" charset="0"/>
              </a:rPr>
              <a:t>kkuk”k</a:t>
            </a:r>
            <a:r>
              <a:rPr lang="en-IN" dirty="0" smtClean="0">
                <a:latin typeface="Kruti Dev 010" pitchFamily="2" charset="0"/>
              </a:rPr>
              <a:t>] </a:t>
            </a:r>
            <a:r>
              <a:rPr lang="en-IN" dirty="0" err="1" smtClean="0">
                <a:latin typeface="Kruti Dev 010" pitchFamily="2" charset="0"/>
              </a:rPr>
              <a:t>bafnz;nkScZY</a:t>
            </a:r>
            <a:r>
              <a:rPr lang="en-IN" dirty="0" smtClean="0">
                <a:latin typeface="Kruti Dev 010" pitchFamily="2" charset="0"/>
              </a:rPr>
              <a:t>;] </a:t>
            </a:r>
            <a:r>
              <a:rPr lang="en-IN" dirty="0" err="1" smtClean="0">
                <a:latin typeface="Kruti Dev 010" pitchFamily="2" charset="0"/>
              </a:rPr>
              <a:t>eukps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nkScY</a:t>
            </a:r>
            <a:r>
              <a:rPr lang="en-IN" dirty="0" smtClean="0">
                <a:latin typeface="Kruti Dev 010" pitchFamily="2" charset="0"/>
              </a:rPr>
              <a:t>;] </a:t>
            </a:r>
            <a:r>
              <a:rPr lang="en-IN" dirty="0" err="1" smtClean="0">
                <a:latin typeface="Kruti Dev 010" pitchFamily="2" charset="0"/>
              </a:rPr>
              <a:t>m?oZokr</a:t>
            </a:r>
            <a:r>
              <a:rPr lang="en-IN" dirty="0" smtClean="0">
                <a:latin typeface="Kruti Dev 010" pitchFamily="2" charset="0"/>
              </a:rPr>
              <a:t>] </a:t>
            </a:r>
            <a:r>
              <a:rPr lang="en-IN" dirty="0" err="1" smtClean="0">
                <a:latin typeface="Kruti Dev 010" pitchFamily="2" charset="0"/>
              </a:rPr>
              <a:t>tkBjkfXu</a:t>
            </a:r>
            <a:r>
              <a:rPr lang="en-IN" dirty="0" smtClean="0">
                <a:latin typeface="Kruti Dev 010" pitchFamily="2" charset="0"/>
              </a:rPr>
              <a:t>] cy ;</a:t>
            </a:r>
            <a:r>
              <a:rPr lang="en-IN" dirty="0" err="1" smtClean="0">
                <a:latin typeface="Kruti Dev 010" pitchFamily="2" charset="0"/>
              </a:rPr>
              <a:t>kapk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uk”k</a:t>
            </a:r>
            <a:r>
              <a:rPr lang="en-IN" dirty="0" smtClean="0">
                <a:latin typeface="Kruti Dev 010" pitchFamily="2" charset="0"/>
              </a:rPr>
              <a:t>-</a:t>
            </a:r>
          </a:p>
          <a:p>
            <a:r>
              <a:rPr lang="en-IN" dirty="0" err="1" smtClean="0">
                <a:latin typeface="Kruti Dev 010" pitchFamily="2" charset="0"/>
              </a:rPr>
              <a:t>ân;ksr</a:t>
            </a:r>
            <a:r>
              <a:rPr lang="en-IN" dirty="0" smtClean="0">
                <a:latin typeface="Kruti Dev 010" pitchFamily="2" charset="0"/>
              </a:rPr>
              <a:t> ?</a:t>
            </a:r>
            <a:r>
              <a:rPr lang="en-IN" dirty="0" err="1" smtClean="0">
                <a:latin typeface="Kruti Dev 010" pitchFamily="2" charset="0"/>
              </a:rPr>
              <a:t>kkr</a:t>
            </a:r>
            <a:r>
              <a:rPr lang="en-IN" dirty="0" smtClean="0">
                <a:latin typeface="Kruti Dev 010" pitchFamily="2" charset="0"/>
              </a:rPr>
              <a:t>] </a:t>
            </a:r>
            <a:r>
              <a:rPr lang="en-IN" dirty="0" err="1" smtClean="0">
                <a:latin typeface="Kruti Dev 010" pitchFamily="2" charset="0"/>
              </a:rPr>
              <a:t>tkBjkfXu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uk”k</a:t>
            </a:r>
            <a:endParaRPr lang="en-US" dirty="0" smtClean="0">
              <a:latin typeface="Kruti Dev 010" pitchFamily="2" charset="0"/>
            </a:endParaRPr>
          </a:p>
          <a:p>
            <a:pPr>
              <a:buNone/>
            </a:pPr>
            <a:endParaRPr lang="en-US" dirty="0" smtClean="0">
              <a:latin typeface="Kruti Dev 010" pitchFamily="2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b="1" dirty="0" err="1" smtClean="0">
                <a:latin typeface="Kruti Dev 010" pitchFamily="2" charset="0"/>
              </a:rPr>
              <a:t>Losnu</a:t>
            </a:r>
            <a:r>
              <a:rPr lang="en-US" dirty="0" smtClean="0">
                <a:latin typeface="Kruti Dev 010" pitchFamily="2" charset="0"/>
              </a:rPr>
              <a:t/>
            </a:r>
            <a:br>
              <a:rPr lang="en-US" dirty="0" smtClean="0">
                <a:latin typeface="Kruti Dev 010" pitchFamily="2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610600" cy="5486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IN" b="1" dirty="0" err="1" smtClean="0">
                <a:latin typeface="Kruti Dev 010" pitchFamily="2" charset="0"/>
              </a:rPr>
              <a:t>O;k</a:t>
            </a:r>
            <a:r>
              <a:rPr lang="en-IN" b="1" dirty="0" smtClean="0">
                <a:latin typeface="Kruti Dev 010" pitchFamily="2" charset="0"/>
              </a:rPr>
              <a:t>[;k</a:t>
            </a:r>
            <a:endParaRPr lang="en-US" dirty="0" smtClean="0">
              <a:latin typeface="Kruti Dev 010" pitchFamily="2" charset="0"/>
            </a:endParaRPr>
          </a:p>
          <a:p>
            <a:pPr algn="ctr">
              <a:buNone/>
            </a:pPr>
            <a:r>
              <a:rPr lang="en-IN" dirty="0" smtClean="0">
                <a:latin typeface="Kruti Dev 010" pitchFamily="2" charset="0"/>
              </a:rPr>
              <a:t>	</a:t>
            </a:r>
            <a:r>
              <a:rPr lang="en-IN" b="1" dirty="0" err="1" smtClean="0">
                <a:latin typeface="Kruti Dev 010" pitchFamily="2" charset="0"/>
              </a:rPr>
              <a:t>LraHkxkSjo”khr?ua</a:t>
            </a:r>
            <a:r>
              <a:rPr lang="en-IN" b="1" dirty="0" smtClean="0">
                <a:latin typeface="Kruti Dev 010" pitchFamily="2" charset="0"/>
              </a:rPr>
              <a:t> </a:t>
            </a:r>
            <a:r>
              <a:rPr lang="en-IN" b="1" dirty="0" err="1" smtClean="0">
                <a:latin typeface="Kruti Dev 010" pitchFamily="2" charset="0"/>
              </a:rPr>
              <a:t>Losnua</a:t>
            </a:r>
            <a:r>
              <a:rPr lang="en-IN" b="1" dirty="0" smtClean="0">
                <a:latin typeface="Kruti Dev 010" pitchFamily="2" charset="0"/>
              </a:rPr>
              <a:t> </a:t>
            </a:r>
            <a:r>
              <a:rPr lang="en-IN" b="1" dirty="0" err="1" smtClean="0">
                <a:latin typeface="Kruti Dev 010" pitchFamily="2" charset="0"/>
              </a:rPr>
              <a:t>LosndkjdaA</a:t>
            </a:r>
            <a:r>
              <a:rPr lang="en-IN" b="1" dirty="0" smtClean="0">
                <a:latin typeface="Kruti Dev 010" pitchFamily="2" charset="0"/>
              </a:rPr>
              <a:t>  ------- p-</a:t>
            </a:r>
            <a:r>
              <a:rPr lang="en-IN" b="1" dirty="0" err="1" smtClean="0">
                <a:latin typeface="Kruti Dev 010" pitchFamily="2" charset="0"/>
              </a:rPr>
              <a:t>lw</a:t>
            </a:r>
            <a:r>
              <a:rPr lang="en-IN" b="1" dirty="0" smtClean="0">
                <a:latin typeface="Kruti Dev 010" pitchFamily="2" charset="0"/>
              </a:rPr>
              <a:t>- 22@16</a:t>
            </a:r>
            <a:endParaRPr lang="en-US" b="1" dirty="0" smtClean="0">
              <a:latin typeface="Kruti Dev 010" pitchFamily="2" charset="0"/>
            </a:endParaRPr>
          </a:p>
          <a:p>
            <a:r>
              <a:rPr lang="en-IN" dirty="0" err="1" smtClean="0">
                <a:latin typeface="Kruti Dev 010" pitchFamily="2" charset="0"/>
              </a:rPr>
              <a:t>T;k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miØekus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b="1" dirty="0" err="1" smtClean="0">
                <a:latin typeface="Kruti Dev 010" pitchFamily="2" charset="0"/>
              </a:rPr>
              <a:t>LraHk</a:t>
            </a:r>
            <a:r>
              <a:rPr lang="en-IN" b="1" dirty="0" smtClean="0">
                <a:latin typeface="Kruti Dev 010" pitchFamily="2" charset="0"/>
              </a:rPr>
              <a:t>] </a:t>
            </a:r>
            <a:r>
              <a:rPr lang="en-IN" b="1" dirty="0" err="1" smtClean="0">
                <a:latin typeface="Kruti Dev 010" pitchFamily="2" charset="0"/>
              </a:rPr>
              <a:t>xkSjo</a:t>
            </a:r>
            <a:r>
              <a:rPr lang="en-IN" b="1" dirty="0" smtClean="0">
                <a:latin typeface="Kruti Dev 010" pitchFamily="2" charset="0"/>
              </a:rPr>
              <a:t>] “</a:t>
            </a:r>
            <a:r>
              <a:rPr lang="en-IN" b="1" dirty="0" err="1" smtClean="0">
                <a:latin typeface="Kruti Dev 010" pitchFamily="2" charset="0"/>
              </a:rPr>
              <a:t>kSY</a:t>
            </a:r>
            <a:r>
              <a:rPr lang="en-IN" b="1" dirty="0" smtClean="0">
                <a:latin typeface="Kruti Dev 010" pitchFamily="2" charset="0"/>
              </a:rPr>
              <a:t>;] </a:t>
            </a:r>
            <a:r>
              <a:rPr lang="en-IN" b="1" dirty="0" err="1" smtClean="0">
                <a:latin typeface="Kruti Dev 010" pitchFamily="2" charset="0"/>
              </a:rPr>
              <a:t>ukghls</a:t>
            </a:r>
            <a:r>
              <a:rPr lang="en-IN" b="1" dirty="0" smtClean="0">
                <a:latin typeface="Kruti Dev 010" pitchFamily="2" charset="0"/>
              </a:rPr>
              <a:t> </a:t>
            </a:r>
            <a:r>
              <a:rPr lang="en-IN" b="1" dirty="0" err="1" smtClean="0">
                <a:latin typeface="Kruti Dev 010" pitchFamily="2" charset="0"/>
              </a:rPr>
              <a:t>gksÅu</a:t>
            </a:r>
            <a:r>
              <a:rPr lang="en-IN" b="1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L</a:t>
            </a:r>
            <a:r>
              <a:rPr lang="en-IN" b="1" dirty="0" err="1" smtClean="0">
                <a:latin typeface="Kruti Dev 010" pitchFamily="2" charset="0"/>
              </a:rPr>
              <a:t>osnizo`Rrh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gksrs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R;k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miØekl</a:t>
            </a:r>
            <a:r>
              <a:rPr lang="en-IN" dirty="0" smtClean="0">
                <a:latin typeface="Kruti Dev 010" pitchFamily="2" charset="0"/>
              </a:rPr>
              <a:t> *</a:t>
            </a:r>
            <a:r>
              <a:rPr lang="en-IN" dirty="0" err="1" smtClean="0">
                <a:latin typeface="Kruti Dev 010" pitchFamily="2" charset="0"/>
              </a:rPr>
              <a:t>Losnu</a:t>
            </a:r>
            <a:r>
              <a:rPr lang="en-IN" dirty="0" smtClean="0">
                <a:latin typeface="Kruti Dev 010" pitchFamily="2" charset="0"/>
              </a:rPr>
              <a:t>* </a:t>
            </a:r>
            <a:r>
              <a:rPr lang="en-IN" dirty="0" err="1" smtClean="0">
                <a:latin typeface="Kruti Dev 010" pitchFamily="2" charset="0"/>
              </a:rPr>
              <a:t>Eg.krkr</a:t>
            </a:r>
            <a:r>
              <a:rPr lang="en-IN" dirty="0" smtClean="0">
                <a:latin typeface="Kruti Dev 010" pitchFamily="2" charset="0"/>
              </a:rPr>
              <a:t>-</a:t>
            </a:r>
          </a:p>
          <a:p>
            <a:r>
              <a:rPr lang="en-IN" dirty="0" err="1" smtClean="0">
                <a:latin typeface="Kruti Dev 010" pitchFamily="2" charset="0"/>
              </a:rPr>
              <a:t>m’.k</a:t>
            </a:r>
            <a:r>
              <a:rPr lang="en-IN" dirty="0" smtClean="0">
                <a:latin typeface="Kruti Dev 010" pitchFamily="2" charset="0"/>
              </a:rPr>
              <a:t>] </a:t>
            </a:r>
            <a:r>
              <a:rPr lang="en-IN" dirty="0" err="1" smtClean="0">
                <a:latin typeface="Kruti Dev 010" pitchFamily="2" charset="0"/>
              </a:rPr>
              <a:t>fr’.k</a:t>
            </a:r>
            <a:r>
              <a:rPr lang="en-IN" dirty="0" smtClean="0">
                <a:latin typeface="Kruti Dev 010" pitchFamily="2" charset="0"/>
              </a:rPr>
              <a:t>] </a:t>
            </a:r>
            <a:r>
              <a:rPr lang="en-IN" dirty="0" err="1" smtClean="0">
                <a:latin typeface="Kruti Dev 010" pitchFamily="2" charset="0"/>
              </a:rPr>
              <a:t>xq.k;qDr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Losnu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nzO;s</a:t>
            </a:r>
            <a:r>
              <a:rPr lang="en-IN" dirty="0" smtClean="0">
                <a:latin typeface="Kruti Dev 010" pitchFamily="2" charset="0"/>
              </a:rPr>
              <a:t> “</a:t>
            </a:r>
            <a:r>
              <a:rPr lang="en-IN" dirty="0" err="1" smtClean="0">
                <a:latin typeface="Kruti Dev 010" pitchFamily="2" charset="0"/>
              </a:rPr>
              <a:t>kfjjkrhy</a:t>
            </a:r>
            <a:r>
              <a:rPr lang="en-IN" dirty="0" smtClean="0">
                <a:latin typeface="Kruti Dev 010" pitchFamily="2" charset="0"/>
              </a:rPr>
              <a:t> L=</a:t>
            </a:r>
            <a:r>
              <a:rPr lang="en-IN" dirty="0" err="1" smtClean="0">
                <a:latin typeface="Kruti Dev 010" pitchFamily="2" charset="0"/>
              </a:rPr>
              <a:t>ksrlkae</a:t>
            </a:r>
            <a:r>
              <a:rPr lang="en-IN" dirty="0" smtClean="0">
                <a:latin typeface="Kruti Dev 010" pitchFamily="2" charset="0"/>
              </a:rPr>
              <a:t>/</a:t>
            </a:r>
            <a:r>
              <a:rPr lang="en-IN" dirty="0" err="1" smtClean="0">
                <a:latin typeface="Kruti Dev 010" pitchFamily="2" charset="0"/>
              </a:rPr>
              <a:t>khy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Dysn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LosnkokVs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ckgsj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dk</a:t>
            </a:r>
            <a:r>
              <a:rPr lang="en-IN" dirty="0" smtClean="0">
                <a:latin typeface="Kruti Dev 010" pitchFamily="2" charset="0"/>
              </a:rPr>
              <a:t>&lt;</a:t>
            </a:r>
            <a:r>
              <a:rPr lang="en-IN" dirty="0" err="1" smtClean="0">
                <a:latin typeface="Kruti Dev 010" pitchFamily="2" charset="0"/>
              </a:rPr>
              <a:t>q.k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Vkdrkr</a:t>
            </a:r>
            <a:r>
              <a:rPr lang="en-IN" dirty="0" smtClean="0">
                <a:latin typeface="Kruti Dev 010" pitchFamily="2" charset="0"/>
              </a:rPr>
              <a:t>- </a:t>
            </a:r>
          </a:p>
          <a:p>
            <a:r>
              <a:rPr lang="en-IN" dirty="0" err="1" smtClean="0">
                <a:latin typeface="Kruti Dev 010" pitchFamily="2" charset="0"/>
              </a:rPr>
              <a:t>mnk</a:t>
            </a:r>
            <a:r>
              <a:rPr lang="en-IN" dirty="0" smtClean="0">
                <a:latin typeface="Kruti Dev 010" pitchFamily="2" charset="0"/>
              </a:rPr>
              <a:t>- </a:t>
            </a:r>
            <a:r>
              <a:rPr lang="en-IN" dirty="0" err="1" smtClean="0">
                <a:latin typeface="Kruti Dev 010" pitchFamily="2" charset="0"/>
              </a:rPr>
              <a:t>Toj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O;k</a:t>
            </a:r>
            <a:r>
              <a:rPr lang="en-IN" dirty="0" smtClean="0">
                <a:latin typeface="Kruti Dev 010" pitchFamily="2" charset="0"/>
              </a:rPr>
              <a:t>/</a:t>
            </a:r>
            <a:r>
              <a:rPr lang="en-IN" dirty="0" err="1" smtClean="0">
                <a:latin typeface="Kruti Dev 010" pitchFamily="2" charset="0"/>
              </a:rPr>
              <a:t>khe</a:t>
            </a:r>
            <a:r>
              <a:rPr lang="en-IN" dirty="0" smtClean="0">
                <a:latin typeface="Kruti Dev 010" pitchFamily="2" charset="0"/>
              </a:rPr>
              <a:t>/;s&amp; </a:t>
            </a:r>
            <a:r>
              <a:rPr lang="en-IN" dirty="0" err="1" smtClean="0">
                <a:latin typeface="Kruti Dev 010" pitchFamily="2" charset="0"/>
              </a:rPr>
              <a:t>oRlukHk</a:t>
            </a:r>
            <a:r>
              <a:rPr lang="en-IN" dirty="0" smtClean="0">
                <a:latin typeface="Kruti Dev 010" pitchFamily="2" charset="0"/>
              </a:rPr>
              <a:t>] </a:t>
            </a:r>
            <a:r>
              <a:rPr lang="en-IN" dirty="0" err="1" smtClean="0">
                <a:latin typeface="Kruti Dev 010" pitchFamily="2" charset="0"/>
              </a:rPr>
              <a:t>fp</a:t>
            </a:r>
            <a:r>
              <a:rPr lang="en-IN" dirty="0" smtClean="0">
                <a:latin typeface="Kruti Dev 010" pitchFamily="2" charset="0"/>
              </a:rPr>
              <a:t>=d] </a:t>
            </a:r>
            <a:r>
              <a:rPr lang="en-IN" dirty="0" err="1" smtClean="0">
                <a:latin typeface="Kruti Dev 010" pitchFamily="2" charset="0"/>
              </a:rPr>
              <a:t>f”kxqz</a:t>
            </a:r>
            <a:r>
              <a:rPr lang="en-IN" dirty="0" smtClean="0">
                <a:latin typeface="Kruti Dev 010" pitchFamily="2" charset="0"/>
              </a:rPr>
              <a:t> ;</a:t>
            </a:r>
            <a:r>
              <a:rPr lang="en-IN" dirty="0" err="1" smtClean="0">
                <a:latin typeface="Kruti Dev 010" pitchFamily="2" charset="0"/>
              </a:rPr>
              <a:t>kapk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okij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d#.k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vR;kf</a:t>
            </a:r>
            <a:r>
              <a:rPr lang="en-IN" dirty="0" smtClean="0">
                <a:latin typeface="Kruti Dev 010" pitchFamily="2" charset="0"/>
              </a:rPr>
              <a:t>/</a:t>
            </a:r>
            <a:r>
              <a:rPr lang="en-IN" dirty="0" err="1" smtClean="0">
                <a:latin typeface="Kruti Dev 010" pitchFamily="2" charset="0"/>
              </a:rPr>
              <a:t>kd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Losnu</a:t>
            </a:r>
            <a:r>
              <a:rPr lang="en-IN" dirty="0" smtClean="0">
                <a:latin typeface="Kruti Dev 010" pitchFamily="2" charset="0"/>
              </a:rPr>
              <a:t> ?</a:t>
            </a:r>
            <a:r>
              <a:rPr lang="en-IN" dirty="0" err="1" smtClean="0">
                <a:latin typeface="Kruti Dev 010" pitchFamily="2" charset="0"/>
              </a:rPr>
              <a:t>kMoqu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vk.k.ks</a:t>
            </a:r>
            <a:r>
              <a:rPr lang="en-IN" dirty="0" smtClean="0">
                <a:latin typeface="Kruti Dev 010" pitchFamily="2" charset="0"/>
              </a:rPr>
              <a:t>- </a:t>
            </a:r>
            <a:endParaRPr lang="en-US" dirty="0" smtClean="0">
              <a:latin typeface="Kruti Dev 010" pitchFamily="2" charset="0"/>
            </a:endParaRPr>
          </a:p>
          <a:p>
            <a:pPr>
              <a:buNone/>
            </a:pPr>
            <a:r>
              <a:rPr lang="en-IN" b="1" dirty="0" smtClean="0">
                <a:latin typeface="Kruti Dev 010" pitchFamily="2" charset="0"/>
              </a:rPr>
              <a:t> </a:t>
            </a:r>
            <a:endParaRPr lang="en-US" dirty="0" smtClean="0">
              <a:latin typeface="Kruti Dev 010" pitchFamily="2" charset="0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b="1" dirty="0" err="1">
                <a:latin typeface="Kruti Dev 010" pitchFamily="2" charset="0"/>
              </a:rPr>
              <a:t>Losnu</a:t>
            </a:r>
            <a:r>
              <a:rPr lang="en-IN" b="1" dirty="0">
                <a:latin typeface="Kruti Dev 010" pitchFamily="2" charset="0"/>
              </a:rPr>
              <a:t> </a:t>
            </a:r>
            <a:r>
              <a:rPr lang="en-IN" b="1" dirty="0" err="1">
                <a:latin typeface="Kruti Dev 010" pitchFamily="2" charset="0"/>
              </a:rPr>
              <a:t>nzO;xq.k</a:t>
            </a:r>
            <a:r>
              <a:rPr lang="en-IN" dirty="0">
                <a:latin typeface="Kruti Dev 010" pitchFamily="2" charset="0"/>
              </a:rPr>
              <a:t> </a:t>
            </a:r>
            <a:r>
              <a:rPr lang="en-IN" dirty="0" smtClean="0">
                <a:latin typeface="Kruti Dev 010" pitchFamily="2" charset="0"/>
              </a:rPr>
              <a:t>&amp;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IN" dirty="0" smtClean="0">
                <a:latin typeface="Kruti Dev 010" pitchFamily="2" charset="0"/>
              </a:rPr>
              <a:t>&amp; </a:t>
            </a:r>
            <a:r>
              <a:rPr lang="en-IN" dirty="0" err="1">
                <a:latin typeface="Kruti Dev 010" pitchFamily="2" charset="0"/>
              </a:rPr>
              <a:t>m’.k</a:t>
            </a:r>
            <a:r>
              <a:rPr lang="en-IN" dirty="0">
                <a:latin typeface="Kruti Dev 010" pitchFamily="2" charset="0"/>
              </a:rPr>
              <a:t> 		&amp; </a:t>
            </a:r>
            <a:r>
              <a:rPr lang="en-IN" dirty="0" err="1">
                <a:latin typeface="Kruti Dev 010" pitchFamily="2" charset="0"/>
              </a:rPr>
              <a:t>rh</a:t>
            </a:r>
            <a:r>
              <a:rPr lang="en-IN" dirty="0">
                <a:latin typeface="Kruti Dev 010" pitchFamily="2" charset="0"/>
              </a:rPr>
              <a:t>{.k </a:t>
            </a:r>
            <a:endParaRPr lang="en-US" dirty="0">
              <a:latin typeface="Kruti Dev 010" pitchFamily="2" charset="0"/>
            </a:endParaRPr>
          </a:p>
          <a:p>
            <a:pPr>
              <a:buNone/>
            </a:pPr>
            <a:r>
              <a:rPr lang="en-IN" dirty="0">
                <a:latin typeface="Kruti Dev 010" pitchFamily="2" charset="0"/>
              </a:rPr>
              <a:t>&amp; </a:t>
            </a:r>
            <a:r>
              <a:rPr lang="en-IN" dirty="0" err="1">
                <a:latin typeface="Kruti Dev 010" pitchFamily="2" charset="0"/>
              </a:rPr>
              <a:t>lj</a:t>
            </a:r>
            <a:r>
              <a:rPr lang="en-IN" dirty="0">
                <a:latin typeface="Kruti Dev 010" pitchFamily="2" charset="0"/>
              </a:rPr>
              <a:t> 		&amp; </a:t>
            </a:r>
            <a:r>
              <a:rPr lang="en-IN" dirty="0" err="1">
                <a:latin typeface="Kruti Dev 010" pitchFamily="2" charset="0"/>
              </a:rPr>
              <a:t>fLuX</a:t>
            </a:r>
            <a:r>
              <a:rPr lang="en-IN" dirty="0">
                <a:latin typeface="Kruti Dev 010" pitchFamily="2" charset="0"/>
              </a:rPr>
              <a:t>/k </a:t>
            </a:r>
            <a:endParaRPr lang="en-US" dirty="0">
              <a:latin typeface="Kruti Dev 010" pitchFamily="2" charset="0"/>
            </a:endParaRPr>
          </a:p>
          <a:p>
            <a:pPr>
              <a:buNone/>
            </a:pPr>
            <a:r>
              <a:rPr lang="en-IN" dirty="0">
                <a:latin typeface="Kruti Dev 010" pitchFamily="2" charset="0"/>
              </a:rPr>
              <a:t>&amp; #{k 		&amp; </a:t>
            </a:r>
            <a:r>
              <a:rPr lang="en-IN" dirty="0" err="1">
                <a:latin typeface="Kruti Dev 010" pitchFamily="2" charset="0"/>
              </a:rPr>
              <a:t>lw</a:t>
            </a:r>
            <a:r>
              <a:rPr lang="en-IN" dirty="0">
                <a:latin typeface="Kruti Dev 010" pitchFamily="2" charset="0"/>
              </a:rPr>
              <a:t>{e </a:t>
            </a:r>
            <a:endParaRPr lang="en-US" dirty="0">
              <a:latin typeface="Kruti Dev 010" pitchFamily="2" charset="0"/>
            </a:endParaRPr>
          </a:p>
          <a:p>
            <a:pPr>
              <a:buNone/>
            </a:pPr>
            <a:r>
              <a:rPr lang="en-IN" dirty="0">
                <a:latin typeface="Kruti Dev 010" pitchFamily="2" charset="0"/>
              </a:rPr>
              <a:t>&amp; </a:t>
            </a:r>
            <a:r>
              <a:rPr lang="en-IN" dirty="0" err="1">
                <a:latin typeface="Kruti Dev 010" pitchFamily="2" charset="0"/>
              </a:rPr>
              <a:t>nzo</a:t>
            </a:r>
            <a:r>
              <a:rPr lang="en-IN" dirty="0">
                <a:latin typeface="Kruti Dev 010" pitchFamily="2" charset="0"/>
              </a:rPr>
              <a:t> 		&amp; </a:t>
            </a:r>
            <a:r>
              <a:rPr lang="en-IN" dirty="0" err="1">
                <a:latin typeface="Kruti Dev 010" pitchFamily="2" charset="0"/>
              </a:rPr>
              <a:t>fLFkj</a:t>
            </a:r>
            <a:r>
              <a:rPr lang="en-IN" dirty="0">
                <a:latin typeface="Kruti Dev 010" pitchFamily="2" charset="0"/>
              </a:rPr>
              <a:t> </a:t>
            </a:r>
            <a:endParaRPr lang="en-US" dirty="0">
              <a:latin typeface="Kruti Dev 010" pitchFamily="2" charset="0"/>
            </a:endParaRPr>
          </a:p>
          <a:p>
            <a:pPr>
              <a:buNone/>
            </a:pPr>
            <a:r>
              <a:rPr lang="en-IN" dirty="0">
                <a:latin typeface="Kruti Dev 010" pitchFamily="2" charset="0"/>
              </a:rPr>
              <a:t>&amp; </a:t>
            </a:r>
            <a:r>
              <a:rPr lang="en-IN" dirty="0" err="1">
                <a:latin typeface="Kruti Dev 010" pitchFamily="2" charset="0"/>
              </a:rPr>
              <a:t>xq</a:t>
            </a:r>
            <a:r>
              <a:rPr lang="en-IN" dirty="0">
                <a:latin typeface="Kruti Dev 010" pitchFamily="2" charset="0"/>
              </a:rPr>
              <a:t>#</a:t>
            </a:r>
            <a:endParaRPr lang="en-US" dirty="0">
              <a:latin typeface="Kruti Dev 010" pitchFamily="2" charset="0"/>
            </a:endParaRPr>
          </a:p>
          <a:p>
            <a:pPr>
              <a:buNone/>
            </a:pPr>
            <a:r>
              <a:rPr lang="en-IN" b="1" dirty="0">
                <a:latin typeface="Kruti Dev 010" pitchFamily="2" charset="0"/>
              </a:rPr>
              <a:t> </a:t>
            </a:r>
            <a:endParaRPr lang="en-US" dirty="0">
              <a:latin typeface="Kruti Dev 010" pitchFamily="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94593452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96962"/>
          </a:xfrm>
        </p:spPr>
        <p:txBody>
          <a:bodyPr>
            <a:normAutofit fontScale="90000"/>
          </a:bodyPr>
          <a:lstStyle/>
          <a:p>
            <a:r>
              <a:rPr lang="en-IN" b="1" dirty="0" err="1">
                <a:latin typeface="Kruti Dev 010" pitchFamily="2" charset="0"/>
              </a:rPr>
              <a:t>Losnksix</a:t>
            </a:r>
            <a:r>
              <a:rPr lang="en-IN" dirty="0">
                <a:latin typeface="Kruti Dev 010" pitchFamily="2" charset="0"/>
              </a:rPr>
              <a:t> &amp;</a:t>
            </a:r>
            <a:r>
              <a:rPr lang="en-US" dirty="0">
                <a:latin typeface="Kruti Dev 010" pitchFamily="2" charset="0"/>
              </a:rPr>
              <a:t/>
            </a:r>
            <a:br>
              <a:rPr lang="en-US" dirty="0">
                <a:latin typeface="Kruti Dev 010" pitchFamily="2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err="1" smtClean="0">
                <a:latin typeface="Kruti Dev 010" pitchFamily="2" charset="0"/>
              </a:rPr>
              <a:t>f”kxzq</a:t>
            </a:r>
            <a:r>
              <a:rPr lang="en-IN" dirty="0" smtClean="0">
                <a:latin typeface="Kruti Dev 010" pitchFamily="2" charset="0"/>
              </a:rPr>
              <a:t>] ,</a:t>
            </a:r>
            <a:r>
              <a:rPr lang="en-IN" dirty="0" err="1" smtClean="0">
                <a:latin typeface="Kruti Dev 010" pitchFamily="2" charset="0"/>
              </a:rPr>
              <a:t>jaM</a:t>
            </a:r>
            <a:r>
              <a:rPr lang="en-IN" dirty="0" smtClean="0">
                <a:latin typeface="Kruti Dev 010" pitchFamily="2" charset="0"/>
              </a:rPr>
              <a:t>] </a:t>
            </a:r>
            <a:r>
              <a:rPr lang="en-IN" dirty="0" err="1" smtClean="0">
                <a:latin typeface="Kruti Dev 010" pitchFamily="2" charset="0"/>
              </a:rPr>
              <a:t>vdZ</a:t>
            </a:r>
            <a:r>
              <a:rPr lang="en-IN" dirty="0" smtClean="0">
                <a:latin typeface="Kruti Dev 010" pitchFamily="2" charset="0"/>
              </a:rPr>
              <a:t>] “</a:t>
            </a:r>
            <a:r>
              <a:rPr lang="en-IN" dirty="0" err="1" smtClean="0">
                <a:latin typeface="Kruti Dev 010" pitchFamily="2" charset="0"/>
              </a:rPr>
              <a:t>osriquuZok</a:t>
            </a:r>
            <a:r>
              <a:rPr lang="en-IN" dirty="0" smtClean="0">
                <a:latin typeface="Kruti Dev 010" pitchFamily="2" charset="0"/>
              </a:rPr>
              <a:t>] ;o] </a:t>
            </a:r>
            <a:r>
              <a:rPr lang="en-IN" dirty="0" err="1" smtClean="0">
                <a:latin typeface="Kruti Dev 010" pitchFamily="2" charset="0"/>
              </a:rPr>
              <a:t>rhG</a:t>
            </a:r>
            <a:r>
              <a:rPr lang="en-IN" dirty="0" smtClean="0">
                <a:latin typeface="Kruti Dev 010" pitchFamily="2" charset="0"/>
              </a:rPr>
              <a:t>] </a:t>
            </a:r>
            <a:r>
              <a:rPr lang="en-IN" dirty="0" err="1" smtClean="0">
                <a:latin typeface="Kruti Dev 010" pitchFamily="2" charset="0"/>
              </a:rPr>
              <a:t>dqyhRFk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ek’k</a:t>
            </a:r>
            <a:r>
              <a:rPr lang="en-IN" dirty="0" smtClean="0">
                <a:latin typeface="Kruti Dev 010" pitchFamily="2" charset="0"/>
              </a:rPr>
              <a:t>] </a:t>
            </a:r>
            <a:r>
              <a:rPr lang="en-IN" dirty="0" err="1" smtClean="0">
                <a:latin typeface="Kruti Dev 010" pitchFamily="2" charset="0"/>
              </a:rPr>
              <a:t>cnj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jDr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iquZuok</a:t>
            </a:r>
            <a:r>
              <a:rPr lang="en-IN" dirty="0" smtClean="0">
                <a:latin typeface="Kruti Dev 010" pitchFamily="2" charset="0"/>
              </a:rPr>
              <a:t>-	 </a:t>
            </a:r>
            <a:endParaRPr lang="en-US" dirty="0" smtClean="0">
              <a:latin typeface="Kruti Dev 010" pitchFamily="2" charset="0"/>
            </a:endParaRPr>
          </a:p>
          <a:p>
            <a:pPr>
              <a:buNone/>
            </a:pPr>
            <a:endParaRPr lang="en-US" dirty="0" smtClean="0">
              <a:latin typeface="Kruti Dev 010" pitchFamily="2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err="1" smtClean="0">
                <a:latin typeface="Kruti Dev 010" pitchFamily="2" charset="0"/>
              </a:rPr>
              <a:t>lariZ.ktU</a:t>
            </a:r>
            <a:r>
              <a:rPr lang="en-IN" b="1" dirty="0" smtClean="0">
                <a:latin typeface="Kruti Dev 010" pitchFamily="2" charset="0"/>
              </a:rPr>
              <a:t>; </a:t>
            </a:r>
            <a:r>
              <a:rPr lang="en-IN" b="1" dirty="0" err="1" smtClean="0">
                <a:latin typeface="Kruti Dev 010" pitchFamily="2" charset="0"/>
              </a:rPr>
              <a:t>jksxkaps</a:t>
            </a:r>
            <a:r>
              <a:rPr lang="en-IN" b="1" dirty="0" smtClean="0">
                <a:latin typeface="Kruti Dev 010" pitchFamily="2" charset="0"/>
              </a:rPr>
              <a:t> </a:t>
            </a:r>
            <a:r>
              <a:rPr lang="en-IN" b="1" dirty="0" err="1" smtClean="0">
                <a:latin typeface="Kruti Dev 010" pitchFamily="2" charset="0"/>
              </a:rPr>
              <a:t>gsrq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 err="1" smtClean="0">
                <a:latin typeface="Kruti Dev 010" pitchFamily="2" charset="0"/>
              </a:rPr>
              <a:t>fLuX</a:t>
            </a:r>
            <a:r>
              <a:rPr lang="en-IN" dirty="0" smtClean="0">
                <a:latin typeface="Kruti Dev 010" pitchFamily="2" charset="0"/>
              </a:rPr>
              <a:t>/k] </a:t>
            </a:r>
            <a:r>
              <a:rPr lang="en-IN" dirty="0" err="1" smtClean="0">
                <a:latin typeface="Kruti Dev 010" pitchFamily="2" charset="0"/>
              </a:rPr>
              <a:t>xq</a:t>
            </a:r>
            <a:r>
              <a:rPr lang="en-IN" dirty="0" smtClean="0">
                <a:latin typeface="Kruti Dev 010" pitchFamily="2" charset="0"/>
              </a:rPr>
              <a:t>#] </a:t>
            </a:r>
            <a:r>
              <a:rPr lang="en-IN" dirty="0" err="1" smtClean="0">
                <a:latin typeface="Kruti Dev 010" pitchFamily="2" charset="0"/>
              </a:rPr>
              <a:t>fifPNy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inkFkZ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lsou</a:t>
            </a:r>
            <a:endParaRPr lang="en-US" dirty="0" smtClean="0">
              <a:latin typeface="Kruti Dev 010" pitchFamily="2" charset="0"/>
            </a:endParaRPr>
          </a:p>
          <a:p>
            <a:r>
              <a:rPr lang="en-IN" dirty="0" err="1" smtClean="0">
                <a:latin typeface="Kruti Dev 010" pitchFamily="2" charset="0"/>
              </a:rPr>
              <a:t>uohu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vUu</a:t>
            </a:r>
            <a:r>
              <a:rPr lang="en-IN" dirty="0" smtClean="0">
                <a:latin typeface="Kruti Dev 010" pitchFamily="2" charset="0"/>
              </a:rPr>
              <a:t>] en~;</a:t>
            </a:r>
            <a:endParaRPr lang="en-US" dirty="0" smtClean="0">
              <a:latin typeface="Kruti Dev 010" pitchFamily="2" charset="0"/>
            </a:endParaRPr>
          </a:p>
          <a:p>
            <a:r>
              <a:rPr lang="en-IN" dirty="0" err="1" smtClean="0">
                <a:latin typeface="Kruti Dev 010" pitchFamily="2" charset="0"/>
              </a:rPr>
              <a:t>vkuqi</a:t>
            </a:r>
            <a:r>
              <a:rPr lang="en-IN" dirty="0" smtClean="0">
                <a:latin typeface="Kruti Dev 010" pitchFamily="2" charset="0"/>
              </a:rPr>
              <a:t>] </a:t>
            </a:r>
            <a:r>
              <a:rPr lang="en-IN" dirty="0" err="1" smtClean="0">
                <a:latin typeface="Kruti Dev 010" pitchFamily="2" charset="0"/>
              </a:rPr>
              <a:t>typj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i”kq&amp;i</a:t>
            </a:r>
            <a:r>
              <a:rPr lang="en-IN" dirty="0" smtClean="0">
                <a:latin typeface="Kruti Dev 010" pitchFamily="2" charset="0"/>
              </a:rPr>
              <a:t>{;</a:t>
            </a:r>
            <a:r>
              <a:rPr lang="en-IN" dirty="0" err="1" smtClean="0">
                <a:latin typeface="Kruti Dev 010" pitchFamily="2" charset="0"/>
              </a:rPr>
              <a:t>kaps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ekal</a:t>
            </a:r>
            <a:endParaRPr lang="en-US" dirty="0" smtClean="0">
              <a:latin typeface="Kruti Dev 010" pitchFamily="2" charset="0"/>
            </a:endParaRPr>
          </a:p>
          <a:p>
            <a:r>
              <a:rPr lang="en-IN" dirty="0" err="1" smtClean="0">
                <a:latin typeface="Kruti Dev 010" pitchFamily="2" charset="0"/>
              </a:rPr>
              <a:t>nq</a:t>
            </a:r>
            <a:r>
              <a:rPr lang="en-IN" dirty="0" smtClean="0">
                <a:latin typeface="Kruti Dev 010" pitchFamily="2" charset="0"/>
              </a:rPr>
              <a:t>/</a:t>
            </a:r>
            <a:r>
              <a:rPr lang="en-IN" dirty="0" err="1" smtClean="0">
                <a:latin typeface="Kruti Dev 010" pitchFamily="2" charset="0"/>
              </a:rPr>
              <a:t>kkps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inkFkZ</a:t>
            </a:r>
            <a:r>
              <a:rPr lang="en-IN" dirty="0" smtClean="0">
                <a:latin typeface="Kruti Dev 010" pitchFamily="2" charset="0"/>
              </a:rPr>
              <a:t>] </a:t>
            </a:r>
            <a:r>
              <a:rPr lang="en-IN" dirty="0" err="1" smtClean="0">
                <a:latin typeface="Kruti Dev 010" pitchFamily="2" charset="0"/>
              </a:rPr>
              <a:t>xqM</a:t>
            </a:r>
            <a:r>
              <a:rPr lang="en-IN" dirty="0" smtClean="0">
                <a:latin typeface="Kruti Dev 010" pitchFamily="2" charset="0"/>
              </a:rPr>
              <a:t> </a:t>
            </a:r>
            <a:endParaRPr lang="en-US" dirty="0" smtClean="0">
              <a:latin typeface="Kruti Dev 010" pitchFamily="2" charset="0"/>
            </a:endParaRPr>
          </a:p>
          <a:p>
            <a:r>
              <a:rPr lang="en-IN" dirty="0" err="1" smtClean="0">
                <a:latin typeface="Kruti Dev 010" pitchFamily="2" charset="0"/>
              </a:rPr>
              <a:t>fi’Ve</a:t>
            </a:r>
            <a:r>
              <a:rPr lang="en-IN" dirty="0" smtClean="0">
                <a:latin typeface="Kruti Dev 010" pitchFamily="2" charset="0"/>
              </a:rPr>
              <a:t>; </a:t>
            </a:r>
            <a:r>
              <a:rPr lang="en-IN" dirty="0" err="1" smtClean="0">
                <a:latin typeface="Kruti Dev 010" pitchFamily="2" charset="0"/>
              </a:rPr>
              <a:t>inkFkZ</a:t>
            </a:r>
            <a:endParaRPr lang="en-US" dirty="0" smtClean="0">
              <a:latin typeface="Kruti Dev 010" pitchFamily="2" charset="0"/>
            </a:endParaRPr>
          </a:p>
          <a:p>
            <a:r>
              <a:rPr lang="en-IN" dirty="0" err="1" smtClean="0">
                <a:latin typeface="Kruti Dev 010" pitchFamily="2" charset="0"/>
              </a:rPr>
              <a:t>fn~okLoki</a:t>
            </a:r>
            <a:endParaRPr lang="en-US" dirty="0" smtClean="0">
              <a:latin typeface="Kruti Dev 010" pitchFamily="2" charset="0"/>
            </a:endParaRPr>
          </a:p>
          <a:p>
            <a:r>
              <a:rPr lang="en-IN" dirty="0" err="1" smtClean="0">
                <a:latin typeface="Kruti Dev 010" pitchFamily="2" charset="0"/>
              </a:rPr>
              <a:t>cSBsdke</a:t>
            </a:r>
            <a:endParaRPr lang="en-US" dirty="0" smtClean="0">
              <a:latin typeface="Kruti Dev 010" pitchFamily="2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 smtClean="0">
                <a:latin typeface="Kruti Dev 010" pitchFamily="2" charset="0"/>
              </a:rPr>
              <a:t>#{</a:t>
            </a:r>
            <a:r>
              <a:rPr lang="en-US" b="1" dirty="0" err="1" smtClean="0">
                <a:latin typeface="Kruti Dev 010" pitchFamily="2" charset="0"/>
              </a:rPr>
              <a:t>k.k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382000" cy="5029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IN" b="1" dirty="0" err="1" smtClean="0">
                <a:latin typeface="Kruti Dev 010" pitchFamily="2" charset="0"/>
              </a:rPr>
              <a:t>O;k</a:t>
            </a:r>
            <a:r>
              <a:rPr lang="en-IN" b="1" dirty="0" smtClean="0">
                <a:latin typeface="Kruti Dev 010" pitchFamily="2" charset="0"/>
              </a:rPr>
              <a:t>[;k</a:t>
            </a:r>
            <a:endParaRPr lang="en-US" dirty="0" smtClean="0">
              <a:latin typeface="Kruti Dev 010" pitchFamily="2" charset="0"/>
            </a:endParaRPr>
          </a:p>
          <a:p>
            <a:r>
              <a:rPr lang="en-IN" dirty="0" err="1" smtClean="0">
                <a:latin typeface="Kruti Dev 010" pitchFamily="2" charset="0"/>
              </a:rPr>
              <a:t>T;k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mik;kus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b="1" dirty="0" smtClean="0">
                <a:latin typeface="Kruti Dev 010" pitchFamily="2" charset="0"/>
              </a:rPr>
              <a:t>“</a:t>
            </a:r>
            <a:r>
              <a:rPr lang="en-IN" b="1" dirty="0" err="1" smtClean="0">
                <a:latin typeface="Kruti Dev 010" pitchFamily="2" charset="0"/>
              </a:rPr>
              <a:t>kjhjkr</a:t>
            </a:r>
            <a:r>
              <a:rPr lang="en-IN" b="1" dirty="0" smtClean="0">
                <a:latin typeface="Kruti Dev 010" pitchFamily="2" charset="0"/>
              </a:rPr>
              <a:t> #{</a:t>
            </a:r>
            <a:r>
              <a:rPr lang="en-IN" b="1" dirty="0" err="1" smtClean="0">
                <a:latin typeface="Kruti Dev 010" pitchFamily="2" charset="0"/>
              </a:rPr>
              <a:t>kRo</a:t>
            </a:r>
            <a:r>
              <a:rPr lang="en-IN" b="1" dirty="0" smtClean="0">
                <a:latin typeface="Kruti Dev 010" pitchFamily="2" charset="0"/>
              </a:rPr>
              <a:t>] [</a:t>
            </a:r>
            <a:r>
              <a:rPr lang="en-IN" b="1" dirty="0" err="1" smtClean="0">
                <a:latin typeface="Kruti Dev 010" pitchFamily="2" charset="0"/>
              </a:rPr>
              <a:t>kjRo</a:t>
            </a:r>
            <a:r>
              <a:rPr lang="en-IN" dirty="0" smtClean="0">
                <a:latin typeface="Kruti Dev 010" pitchFamily="2" charset="0"/>
              </a:rPr>
              <a:t>] </a:t>
            </a:r>
            <a:r>
              <a:rPr lang="en-IN" dirty="0" err="1" smtClean="0">
                <a:latin typeface="Kruti Dev 010" pitchFamily="2" charset="0"/>
              </a:rPr>
              <a:t>oS”k</a:t>
            </a:r>
            <a:r>
              <a:rPr lang="en-IN" dirty="0" smtClean="0">
                <a:latin typeface="Kruti Dev 010" pitchFamily="2" charset="0"/>
              </a:rPr>
              <a:t>/</a:t>
            </a:r>
            <a:r>
              <a:rPr lang="en-IN" dirty="0" err="1" smtClean="0">
                <a:latin typeface="Kruti Dev 010" pitchFamily="2" charset="0"/>
              </a:rPr>
              <a:t>kRo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mRiUu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gksrs</a:t>
            </a:r>
            <a:r>
              <a:rPr lang="en-IN" dirty="0" smtClean="0">
                <a:latin typeface="Kruti Dev 010" pitchFamily="2" charset="0"/>
              </a:rPr>
              <a:t>] </a:t>
            </a:r>
            <a:r>
              <a:rPr lang="en-IN" dirty="0" err="1" smtClean="0">
                <a:latin typeface="Kruti Dev 010" pitchFamily="2" charset="0"/>
              </a:rPr>
              <a:t>R;kl</a:t>
            </a:r>
            <a:r>
              <a:rPr lang="en-IN" dirty="0" smtClean="0">
                <a:latin typeface="Kruti Dev 010" pitchFamily="2" charset="0"/>
              </a:rPr>
              <a:t> *#{</a:t>
            </a:r>
            <a:r>
              <a:rPr lang="en-IN" dirty="0" err="1" smtClean="0">
                <a:latin typeface="Kruti Dev 010" pitchFamily="2" charset="0"/>
              </a:rPr>
              <a:t>k.k</a:t>
            </a:r>
            <a:r>
              <a:rPr lang="en-IN" dirty="0" smtClean="0">
                <a:latin typeface="Kruti Dev 010" pitchFamily="2" charset="0"/>
              </a:rPr>
              <a:t>* </a:t>
            </a:r>
            <a:r>
              <a:rPr lang="en-IN" dirty="0" err="1" smtClean="0">
                <a:latin typeface="Kruti Dev 010" pitchFamily="2" charset="0"/>
              </a:rPr>
              <a:t>vls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Eg.krkr</a:t>
            </a:r>
            <a:endParaRPr lang="en-IN" dirty="0" smtClean="0">
              <a:latin typeface="Kruti Dev 010" pitchFamily="2" charset="0"/>
            </a:endParaRPr>
          </a:p>
          <a:p>
            <a:r>
              <a:rPr lang="en-US" dirty="0" smtClean="0">
                <a:latin typeface="Kruti Dev 010" pitchFamily="2" charset="0"/>
              </a:rPr>
              <a:t>“</a:t>
            </a:r>
            <a:r>
              <a:rPr lang="en-US" dirty="0" err="1" smtClean="0">
                <a:latin typeface="Kruti Dev 010" pitchFamily="2" charset="0"/>
              </a:rPr>
              <a:t>kfjjkrhy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dQ</a:t>
            </a:r>
            <a:r>
              <a:rPr lang="en-US" dirty="0" smtClean="0">
                <a:latin typeface="Kruti Dev 010" pitchFamily="2" charset="0"/>
              </a:rPr>
              <a:t> o </a:t>
            </a:r>
            <a:r>
              <a:rPr lang="en-US" dirty="0" err="1" smtClean="0">
                <a:latin typeface="Kruti Dev 010" pitchFamily="2" charset="0"/>
              </a:rPr>
              <a:t>esn</a:t>
            </a:r>
            <a:r>
              <a:rPr lang="en-US" smtClean="0">
                <a:latin typeface="Kruti Dev 010" pitchFamily="2" charset="0"/>
              </a:rPr>
              <a:t> </a:t>
            </a:r>
            <a:endParaRPr lang="en-US" dirty="0" smtClean="0">
              <a:latin typeface="Kruti Dev 010" pitchFamily="2" charset="0"/>
            </a:endParaRPr>
          </a:p>
          <a:p>
            <a:pPr>
              <a:buNone/>
            </a:pPr>
            <a:endParaRPr lang="en-US" dirty="0" smtClean="0">
              <a:latin typeface="Kruti Dev 010" pitchFamily="2" charset="0"/>
            </a:endParaRPr>
          </a:p>
          <a:p>
            <a:pPr>
              <a:buNone/>
            </a:pPr>
            <a:r>
              <a:rPr lang="en-IN" b="1" dirty="0" smtClean="0">
                <a:latin typeface="Kruti Dev 010" pitchFamily="2" charset="0"/>
              </a:rPr>
              <a:t> </a:t>
            </a:r>
            <a:endParaRPr lang="en-US" dirty="0" smtClean="0">
              <a:latin typeface="Kruti Dev 010" pitchFamily="2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b="1" dirty="0">
                <a:latin typeface="Kruti Dev 010" pitchFamily="2" charset="0"/>
              </a:rPr>
              <a:t>#{</a:t>
            </a:r>
            <a:r>
              <a:rPr lang="en-IN" b="1" dirty="0" err="1">
                <a:latin typeface="Kruti Dev 010" pitchFamily="2" charset="0"/>
              </a:rPr>
              <a:t>k.k</a:t>
            </a:r>
            <a:r>
              <a:rPr lang="en-IN" b="1" dirty="0">
                <a:latin typeface="Kruti Dev 010" pitchFamily="2" charset="0"/>
              </a:rPr>
              <a:t> </a:t>
            </a:r>
            <a:r>
              <a:rPr lang="en-IN" b="1" dirty="0" err="1">
                <a:latin typeface="Kruti Dev 010" pitchFamily="2" charset="0"/>
              </a:rPr>
              <a:t>nzO</a:t>
            </a:r>
            <a:r>
              <a:rPr lang="en-IN" b="1" dirty="0">
                <a:latin typeface="Kruti Dev 010" pitchFamily="2" charset="0"/>
              </a:rPr>
              <a:t>; </a:t>
            </a:r>
            <a:r>
              <a:rPr lang="en-IN" b="1" dirty="0" err="1">
                <a:latin typeface="Kruti Dev 010" pitchFamily="2" charset="0"/>
              </a:rPr>
              <a:t>xq.k</a:t>
            </a:r>
            <a:r>
              <a:rPr lang="en-IN" dirty="0">
                <a:latin typeface="Kruti Dev 010" pitchFamily="2" charset="0"/>
              </a:rPr>
              <a:t> &amp;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IN" dirty="0" smtClean="0">
                <a:latin typeface="Kruti Dev 010" pitchFamily="2" charset="0"/>
              </a:rPr>
              <a:t>&amp; </a:t>
            </a:r>
            <a:r>
              <a:rPr lang="en-IN" dirty="0" err="1">
                <a:latin typeface="Kruti Dev 010" pitchFamily="2" charset="0"/>
              </a:rPr>
              <a:t>y?kq</a:t>
            </a:r>
            <a:r>
              <a:rPr lang="en-IN" dirty="0">
                <a:latin typeface="Kruti Dev 010" pitchFamily="2" charset="0"/>
              </a:rPr>
              <a:t> 		&amp; [</a:t>
            </a:r>
            <a:r>
              <a:rPr lang="en-IN" dirty="0" err="1">
                <a:latin typeface="Kruti Dev 010" pitchFamily="2" charset="0"/>
              </a:rPr>
              <a:t>kj</a:t>
            </a:r>
            <a:r>
              <a:rPr lang="en-IN" dirty="0">
                <a:latin typeface="Kruti Dev 010" pitchFamily="2" charset="0"/>
              </a:rPr>
              <a:t> </a:t>
            </a:r>
            <a:endParaRPr lang="en-US" dirty="0">
              <a:latin typeface="Kruti Dev 010" pitchFamily="2" charset="0"/>
            </a:endParaRPr>
          </a:p>
          <a:p>
            <a:pPr>
              <a:buNone/>
            </a:pPr>
            <a:r>
              <a:rPr lang="en-IN" dirty="0">
                <a:latin typeface="Kruti Dev 010" pitchFamily="2" charset="0"/>
              </a:rPr>
              <a:t>&amp; </a:t>
            </a:r>
            <a:r>
              <a:rPr lang="en-IN" dirty="0" err="1">
                <a:latin typeface="Kruti Dev 010" pitchFamily="2" charset="0"/>
              </a:rPr>
              <a:t>rh</a:t>
            </a:r>
            <a:r>
              <a:rPr lang="en-IN" dirty="0">
                <a:latin typeface="Kruti Dev 010" pitchFamily="2" charset="0"/>
              </a:rPr>
              <a:t>{.k 		&amp; </a:t>
            </a:r>
            <a:r>
              <a:rPr lang="en-IN" dirty="0" err="1">
                <a:latin typeface="Kruti Dev 010" pitchFamily="2" charset="0"/>
              </a:rPr>
              <a:t>m’.k</a:t>
            </a:r>
            <a:r>
              <a:rPr lang="en-IN" dirty="0">
                <a:latin typeface="Kruti Dev 010" pitchFamily="2" charset="0"/>
              </a:rPr>
              <a:t> </a:t>
            </a:r>
            <a:endParaRPr lang="en-US" dirty="0">
              <a:latin typeface="Kruti Dev 010" pitchFamily="2" charset="0"/>
            </a:endParaRPr>
          </a:p>
          <a:p>
            <a:pPr>
              <a:buNone/>
            </a:pPr>
            <a:r>
              <a:rPr lang="en-IN" dirty="0">
                <a:latin typeface="Kruti Dev 010" pitchFamily="2" charset="0"/>
              </a:rPr>
              <a:t>&amp; </a:t>
            </a:r>
            <a:r>
              <a:rPr lang="en-IN" dirty="0" err="1">
                <a:latin typeface="Kruti Dev 010" pitchFamily="2" charset="0"/>
              </a:rPr>
              <a:t>fLFkj</a:t>
            </a:r>
            <a:r>
              <a:rPr lang="en-IN" dirty="0">
                <a:latin typeface="Kruti Dev 010" pitchFamily="2" charset="0"/>
              </a:rPr>
              <a:t> 		&amp; </a:t>
            </a:r>
            <a:r>
              <a:rPr lang="en-IN" dirty="0" err="1">
                <a:latin typeface="Kruti Dev 010" pitchFamily="2" charset="0"/>
              </a:rPr>
              <a:t>vfifPNy</a:t>
            </a:r>
            <a:r>
              <a:rPr lang="en-IN" dirty="0">
                <a:latin typeface="Kruti Dev 010" pitchFamily="2" charset="0"/>
              </a:rPr>
              <a:t> </a:t>
            </a:r>
            <a:endParaRPr lang="en-US" dirty="0">
              <a:latin typeface="Kruti Dev 010" pitchFamily="2" charset="0"/>
            </a:endParaRPr>
          </a:p>
          <a:p>
            <a:pPr>
              <a:buNone/>
            </a:pPr>
            <a:r>
              <a:rPr lang="en-IN" dirty="0">
                <a:latin typeface="Kruti Dev 010" pitchFamily="2" charset="0"/>
              </a:rPr>
              <a:t>&amp; </a:t>
            </a:r>
            <a:r>
              <a:rPr lang="en-IN" dirty="0" err="1">
                <a:latin typeface="Kruti Dev 010" pitchFamily="2" charset="0"/>
              </a:rPr>
              <a:t>dBh.k</a:t>
            </a:r>
            <a:endParaRPr lang="en-US" dirty="0">
              <a:latin typeface="Kruti Dev 010" pitchFamily="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13614486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10600" cy="6477000"/>
          </a:xfrm>
        </p:spPr>
        <p:txBody>
          <a:bodyPr>
            <a:normAutofit/>
          </a:bodyPr>
          <a:lstStyle/>
          <a:p>
            <a:r>
              <a:rPr lang="en-IN" b="1" dirty="0" smtClean="0">
                <a:latin typeface="Kruti Dev 010" pitchFamily="2" charset="0"/>
              </a:rPr>
              <a:t>#{</a:t>
            </a:r>
            <a:r>
              <a:rPr lang="en-IN" b="1" dirty="0" err="1" smtClean="0">
                <a:latin typeface="Kruti Dev 010" pitchFamily="2" charset="0"/>
              </a:rPr>
              <a:t>k.k</a:t>
            </a:r>
            <a:r>
              <a:rPr lang="en-IN" b="1" dirty="0" smtClean="0">
                <a:latin typeface="Kruti Dev 010" pitchFamily="2" charset="0"/>
              </a:rPr>
              <a:t> </a:t>
            </a:r>
            <a:r>
              <a:rPr lang="en-IN" b="1" dirty="0" err="1" smtClean="0">
                <a:latin typeface="Kruti Dev 010" pitchFamily="2" charset="0"/>
              </a:rPr>
              <a:t>nzO</a:t>
            </a:r>
            <a:r>
              <a:rPr lang="en-IN" b="1" dirty="0" smtClean="0">
                <a:latin typeface="Kruti Dev 010" pitchFamily="2" charset="0"/>
              </a:rPr>
              <a:t>; </a:t>
            </a:r>
            <a:r>
              <a:rPr lang="en-IN" dirty="0" smtClean="0">
                <a:latin typeface="Kruti Dev 010" pitchFamily="2" charset="0"/>
              </a:rPr>
              <a:t>&amp; </a:t>
            </a:r>
            <a:endParaRPr lang="en-US" dirty="0" smtClean="0">
              <a:latin typeface="Kruti Dev 010" pitchFamily="2" charset="0"/>
            </a:endParaRPr>
          </a:p>
          <a:p>
            <a:r>
              <a:rPr lang="en-IN" dirty="0" smtClean="0">
                <a:latin typeface="Kruti Dev 010" pitchFamily="2" charset="0"/>
              </a:rPr>
              <a:t>e/k] </a:t>
            </a:r>
            <a:r>
              <a:rPr lang="en-IN" dirty="0" err="1" smtClean="0">
                <a:latin typeface="Kruti Dev 010" pitchFamily="2" charset="0"/>
              </a:rPr>
              <a:t>gjhrdh</a:t>
            </a:r>
            <a:r>
              <a:rPr lang="en-IN" dirty="0" smtClean="0">
                <a:latin typeface="Kruti Dev 010" pitchFamily="2" charset="0"/>
              </a:rPr>
              <a:t>] </a:t>
            </a:r>
            <a:r>
              <a:rPr lang="en-IN" dirty="0" err="1" smtClean="0">
                <a:latin typeface="Kruti Dev 010" pitchFamily="2" charset="0"/>
              </a:rPr>
              <a:t>fejs</a:t>
            </a:r>
            <a:r>
              <a:rPr lang="en-IN" dirty="0" smtClean="0">
                <a:latin typeface="Kruti Dev 010" pitchFamily="2" charset="0"/>
              </a:rPr>
              <a:t>] </a:t>
            </a:r>
            <a:r>
              <a:rPr lang="en-IN" dirty="0" err="1" smtClean="0">
                <a:latin typeface="Kruti Dev 010" pitchFamily="2" charset="0"/>
              </a:rPr>
              <a:t>xqXxqG</a:t>
            </a:r>
            <a:r>
              <a:rPr lang="en-IN" dirty="0" smtClean="0">
                <a:latin typeface="Kruti Dev 010" pitchFamily="2" charset="0"/>
              </a:rPr>
              <a:t> b- </a:t>
            </a:r>
            <a:r>
              <a:rPr lang="en-IN" dirty="0" err="1" smtClean="0">
                <a:latin typeface="Kruti Dev 010" pitchFamily="2" charset="0"/>
              </a:rPr>
              <a:t>dVq</a:t>
            </a:r>
            <a:r>
              <a:rPr lang="en-IN" dirty="0" smtClean="0">
                <a:latin typeface="Kruti Dev 010" pitchFamily="2" charset="0"/>
              </a:rPr>
              <a:t>] </a:t>
            </a:r>
            <a:r>
              <a:rPr lang="en-IN" dirty="0" err="1" smtClean="0">
                <a:latin typeface="Kruti Dev 010" pitchFamily="2" charset="0"/>
              </a:rPr>
              <a:t>frDr</a:t>
            </a:r>
            <a:r>
              <a:rPr lang="en-IN" dirty="0" smtClean="0">
                <a:latin typeface="Kruti Dev 010" pitchFamily="2" charset="0"/>
              </a:rPr>
              <a:t>] </a:t>
            </a:r>
            <a:r>
              <a:rPr lang="en-IN" dirty="0" err="1" smtClean="0">
                <a:latin typeface="Kruti Dev 010" pitchFamily="2" charset="0"/>
              </a:rPr>
              <a:t>d’kk</a:t>
            </a:r>
            <a:r>
              <a:rPr lang="en-IN" dirty="0" smtClean="0">
                <a:latin typeface="Kruti Dev 010" pitchFamily="2" charset="0"/>
              </a:rPr>
              <a:t>; </a:t>
            </a:r>
            <a:r>
              <a:rPr lang="en-IN" dirty="0" err="1" smtClean="0">
                <a:latin typeface="Kruti Dev 010" pitchFamily="2" charset="0"/>
              </a:rPr>
              <a:t>jlkph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nzO;s</a:t>
            </a:r>
            <a:r>
              <a:rPr lang="en-IN" dirty="0" smtClean="0">
                <a:latin typeface="Kruti Dev 010" pitchFamily="2" charset="0"/>
              </a:rPr>
              <a:t>] </a:t>
            </a:r>
            <a:r>
              <a:rPr lang="en-IN" dirty="0" err="1" smtClean="0">
                <a:latin typeface="Kruti Dev 010" pitchFamily="2" charset="0"/>
              </a:rPr>
              <a:t>rØ</a:t>
            </a:r>
            <a:r>
              <a:rPr lang="en-IN" dirty="0" smtClean="0">
                <a:latin typeface="Kruti Dev 010" pitchFamily="2" charset="0"/>
              </a:rPr>
              <a:t>] e/k ;</a:t>
            </a:r>
            <a:r>
              <a:rPr lang="en-IN" dirty="0" err="1" smtClean="0">
                <a:latin typeface="Kruti Dev 010" pitchFamily="2" charset="0"/>
              </a:rPr>
              <a:t>kaps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lsou</a:t>
            </a:r>
            <a:r>
              <a:rPr lang="en-IN" dirty="0" smtClean="0">
                <a:latin typeface="Kruti Dev 010" pitchFamily="2" charset="0"/>
              </a:rPr>
              <a:t>- </a:t>
            </a:r>
            <a:r>
              <a:rPr lang="en-IN" dirty="0" err="1" smtClean="0">
                <a:latin typeface="Kruti Dev 010" pitchFamily="2" charset="0"/>
              </a:rPr>
              <a:t>vfrO;ok</a:t>
            </a:r>
            <a:r>
              <a:rPr lang="en-IN" dirty="0" smtClean="0">
                <a:latin typeface="Kruti Dev 010" pitchFamily="2" charset="0"/>
              </a:rPr>
              <a:t>; ;</a:t>
            </a:r>
            <a:r>
              <a:rPr lang="en-IN" dirty="0" err="1" smtClean="0">
                <a:latin typeface="Kruti Dev 010" pitchFamily="2" charset="0"/>
              </a:rPr>
              <a:t>keqGs</a:t>
            </a:r>
            <a:r>
              <a:rPr lang="en-IN" dirty="0" smtClean="0">
                <a:latin typeface="Kruti Dev 010" pitchFamily="2" charset="0"/>
              </a:rPr>
              <a:t> #{</a:t>
            </a:r>
            <a:r>
              <a:rPr lang="en-IN" dirty="0" err="1" smtClean="0">
                <a:latin typeface="Kruti Dev 010" pitchFamily="2" charset="0"/>
              </a:rPr>
              <a:t>k.k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gksrs</a:t>
            </a:r>
            <a:r>
              <a:rPr lang="en-IN" dirty="0" smtClean="0">
                <a:latin typeface="Kruti Dev 010" pitchFamily="2" charset="0"/>
              </a:rPr>
              <a:t>- </a:t>
            </a:r>
          </a:p>
          <a:p>
            <a:pPr>
              <a:buNone/>
            </a:pPr>
            <a:endParaRPr lang="en-US" b="1" dirty="0" smtClean="0">
              <a:latin typeface="Kruti Dev 010" pitchFamily="2" charset="0"/>
            </a:endParaRPr>
          </a:p>
          <a:p>
            <a:pPr>
              <a:buNone/>
            </a:pPr>
            <a:r>
              <a:rPr lang="en-IN" b="1" dirty="0" smtClean="0">
                <a:latin typeface="Kruti Dev 010" pitchFamily="2" charset="0"/>
              </a:rPr>
              <a:t>#{k.kh; </a:t>
            </a:r>
            <a:r>
              <a:rPr lang="en-IN" dirty="0" smtClean="0">
                <a:latin typeface="Kruti Dev 010" pitchFamily="2" charset="0"/>
              </a:rPr>
              <a:t>&amp; </a:t>
            </a:r>
            <a:endParaRPr lang="en-US" dirty="0" smtClean="0">
              <a:latin typeface="Kruti Dev 010" pitchFamily="2" charset="0"/>
            </a:endParaRPr>
          </a:p>
          <a:p>
            <a:r>
              <a:rPr lang="en-IN" dirty="0" smtClean="0">
                <a:latin typeface="Kruti Dev 010" pitchFamily="2" charset="0"/>
              </a:rPr>
              <a:t>“</a:t>
            </a:r>
            <a:r>
              <a:rPr lang="en-IN" dirty="0" err="1" smtClean="0">
                <a:latin typeface="Kruti Dev 010" pitchFamily="2" charset="0"/>
              </a:rPr>
              <a:t>kjhjke</a:t>
            </a:r>
            <a:r>
              <a:rPr lang="en-IN" dirty="0" smtClean="0">
                <a:latin typeface="Kruti Dev 010" pitchFamily="2" charset="0"/>
              </a:rPr>
              <a:t>/;s </a:t>
            </a:r>
            <a:r>
              <a:rPr lang="en-IN" dirty="0" err="1" smtClean="0">
                <a:latin typeface="Kruti Dev 010" pitchFamily="2" charset="0"/>
              </a:rPr>
              <a:t>vf</a:t>
            </a:r>
            <a:r>
              <a:rPr lang="en-IN" dirty="0" smtClean="0">
                <a:latin typeface="Kruti Dev 010" pitchFamily="2" charset="0"/>
              </a:rPr>
              <a:t>”;an </a:t>
            </a:r>
            <a:r>
              <a:rPr lang="en-IN" dirty="0" err="1" smtClean="0">
                <a:latin typeface="Kruti Dev 010" pitchFamily="2" charset="0"/>
              </a:rPr>
              <a:t>mRiUu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gk.ks</a:t>
            </a:r>
            <a:r>
              <a:rPr lang="en-IN" dirty="0" smtClean="0">
                <a:latin typeface="Kruti Dev 010" pitchFamily="2" charset="0"/>
              </a:rPr>
              <a:t>] </a:t>
            </a:r>
            <a:r>
              <a:rPr lang="en-IN" dirty="0" err="1" smtClean="0">
                <a:latin typeface="Kruti Dev 010" pitchFamily="2" charset="0"/>
              </a:rPr>
              <a:t>izHkqr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nks’k;qDr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eekZfJr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O;k</a:t>
            </a:r>
            <a:r>
              <a:rPr lang="en-IN" dirty="0" smtClean="0">
                <a:latin typeface="Kruti Dev 010" pitchFamily="2" charset="0"/>
              </a:rPr>
              <a:t>/</a:t>
            </a:r>
            <a:r>
              <a:rPr lang="en-IN" dirty="0" err="1" smtClean="0">
                <a:latin typeface="Kruti Dev 010" pitchFamily="2" charset="0"/>
              </a:rPr>
              <a:t>khe</a:t>
            </a:r>
            <a:r>
              <a:rPr lang="en-IN" dirty="0" smtClean="0">
                <a:latin typeface="Kruti Dev 010" pitchFamily="2" charset="0"/>
              </a:rPr>
              <a:t>/;s] </a:t>
            </a:r>
            <a:r>
              <a:rPr lang="en-IN" dirty="0" err="1" smtClean="0">
                <a:latin typeface="Kruti Dev 010" pitchFamily="2" charset="0"/>
              </a:rPr>
              <a:t>m#LraHk</a:t>
            </a:r>
            <a:r>
              <a:rPr lang="en-IN" dirty="0" smtClean="0">
                <a:latin typeface="Kruti Dev 010" pitchFamily="2" charset="0"/>
              </a:rPr>
              <a:t>] </a:t>
            </a:r>
            <a:r>
              <a:rPr lang="en-IN" dirty="0" err="1" smtClean="0">
                <a:latin typeface="Kruti Dev 010" pitchFamily="2" charset="0"/>
              </a:rPr>
              <a:t>izesg</a:t>
            </a:r>
            <a:r>
              <a:rPr lang="en-IN" dirty="0" smtClean="0">
                <a:latin typeface="Kruti Dev 010" pitchFamily="2" charset="0"/>
              </a:rPr>
              <a:t>] </a:t>
            </a:r>
            <a:r>
              <a:rPr lang="en-IN" dirty="0" err="1" smtClean="0">
                <a:latin typeface="Kruti Dev 010" pitchFamily="2" charset="0"/>
              </a:rPr>
              <a:t>esnko`r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okr</a:t>
            </a:r>
            <a:r>
              <a:rPr lang="en-IN" dirty="0" smtClean="0">
                <a:latin typeface="Kruti Dev 010" pitchFamily="2" charset="0"/>
              </a:rPr>
              <a:t>] </a:t>
            </a:r>
            <a:r>
              <a:rPr lang="en-IN" dirty="0" err="1" smtClean="0">
                <a:latin typeface="Kruti Dev 010" pitchFamily="2" charset="0"/>
              </a:rPr>
              <a:t>esnksjksx</a:t>
            </a:r>
            <a:r>
              <a:rPr lang="en-IN" dirty="0" smtClean="0">
                <a:latin typeface="Kruti Dev 010" pitchFamily="2" charset="0"/>
              </a:rPr>
              <a:t> ;</a:t>
            </a:r>
            <a:r>
              <a:rPr lang="en-IN" dirty="0" err="1" smtClean="0">
                <a:latin typeface="Kruti Dev 010" pitchFamily="2" charset="0"/>
              </a:rPr>
              <a:t>ke</a:t>
            </a:r>
            <a:r>
              <a:rPr lang="en-IN" dirty="0" smtClean="0">
                <a:latin typeface="Kruti Dev 010" pitchFamily="2" charset="0"/>
              </a:rPr>
              <a:t>/;s #{</a:t>
            </a:r>
            <a:r>
              <a:rPr lang="en-IN" dirty="0" err="1" smtClean="0">
                <a:latin typeface="Kruti Dev 010" pitchFamily="2" charset="0"/>
              </a:rPr>
              <a:t>k.k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djkos</a:t>
            </a:r>
            <a:r>
              <a:rPr lang="en-IN" dirty="0" smtClean="0">
                <a:latin typeface="Kruti Dev 010" pitchFamily="2" charset="0"/>
              </a:rPr>
              <a:t>-</a:t>
            </a:r>
            <a:endParaRPr lang="en-US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81000"/>
            <a:ext cx="8458200" cy="617220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algn="r">
              <a:buNone/>
            </a:pPr>
            <a:r>
              <a:rPr lang="en-US" sz="4400" dirty="0" smtClean="0">
                <a:latin typeface="Aharoni" pitchFamily="2" charset="-79"/>
                <a:cs typeface="Aharoni" pitchFamily="2" charset="-79"/>
              </a:rPr>
              <a:t>Thanks …….</a:t>
            </a:r>
            <a:endParaRPr lang="en-US" sz="4400" dirty="0"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err="1" smtClean="0">
                <a:latin typeface="Kruti Dev 010" pitchFamily="2" charset="0"/>
              </a:rPr>
              <a:t>lariZ.k</a:t>
            </a:r>
            <a:r>
              <a:rPr lang="en-IN" b="1" dirty="0" smtClean="0">
                <a:latin typeface="Kruti Dev 010" pitchFamily="2" charset="0"/>
              </a:rPr>
              <a:t> ;</a:t>
            </a:r>
            <a:r>
              <a:rPr lang="en-IN" b="1" dirty="0" err="1" smtClean="0">
                <a:latin typeface="Kruti Dev 010" pitchFamily="2" charset="0"/>
              </a:rPr>
              <a:t>ksX</a:t>
            </a:r>
            <a:r>
              <a:rPr lang="en-IN" b="1" dirty="0" smtClean="0">
                <a:latin typeface="Kruti Dev 010" pitchFamily="2" charset="0"/>
              </a:rPr>
              <a:t>; </a:t>
            </a:r>
            <a:r>
              <a:rPr lang="en-IN" b="1" dirty="0" err="1" smtClean="0">
                <a:latin typeface="Kruti Dev 010" pitchFamily="2" charset="0"/>
              </a:rPr>
              <a:t>O;Drh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610600" cy="5257800"/>
          </a:xfrm>
        </p:spPr>
        <p:txBody>
          <a:bodyPr>
            <a:normAutofit fontScale="92500" lnSpcReduction="10000"/>
          </a:bodyPr>
          <a:lstStyle/>
          <a:p>
            <a:r>
              <a:rPr lang="en-IN" dirty="0" err="1" smtClean="0">
                <a:latin typeface="Kruti Dev 010" pitchFamily="2" charset="0"/>
              </a:rPr>
              <a:t>Toj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vkfn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jksaxkaeqGs</a:t>
            </a:r>
            <a:endParaRPr lang="en-US" dirty="0" smtClean="0">
              <a:latin typeface="Kruti Dev 010" pitchFamily="2" charset="0"/>
            </a:endParaRPr>
          </a:p>
          <a:p>
            <a:r>
              <a:rPr lang="en-IN" dirty="0" err="1" smtClean="0">
                <a:latin typeface="Kruti Dev 010" pitchFamily="2" charset="0"/>
              </a:rPr>
              <a:t>ek|iku</a:t>
            </a:r>
            <a:endParaRPr lang="en-US" dirty="0" smtClean="0">
              <a:latin typeface="Kruti Dev 010" pitchFamily="2" charset="0"/>
            </a:endParaRPr>
          </a:p>
          <a:p>
            <a:r>
              <a:rPr lang="en-IN" dirty="0" err="1" smtClean="0">
                <a:latin typeface="Kruti Dev 010" pitchFamily="2" charset="0"/>
              </a:rPr>
              <a:t>vf</a:t>
            </a:r>
            <a:r>
              <a:rPr lang="en-IN" dirty="0" smtClean="0">
                <a:latin typeface="Kruti Dev 010" pitchFamily="2" charset="0"/>
              </a:rPr>
              <a:t>/</a:t>
            </a:r>
            <a:r>
              <a:rPr lang="en-IN" dirty="0" err="1" smtClean="0">
                <a:latin typeface="Kruti Dev 010" pitchFamily="2" charset="0"/>
              </a:rPr>
              <a:t>kd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Hkkjogu</a:t>
            </a:r>
            <a:endParaRPr lang="en-US" dirty="0" smtClean="0">
              <a:latin typeface="Kruti Dev 010" pitchFamily="2" charset="0"/>
            </a:endParaRPr>
          </a:p>
          <a:p>
            <a:r>
              <a:rPr lang="en-IN" dirty="0" err="1" smtClean="0">
                <a:latin typeface="Kruti Dev 010" pitchFamily="2" charset="0"/>
              </a:rPr>
              <a:t>vfr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paØe.k</a:t>
            </a:r>
            <a:endParaRPr lang="en-US" dirty="0" smtClean="0">
              <a:latin typeface="Kruti Dev 010" pitchFamily="2" charset="0"/>
            </a:endParaRPr>
          </a:p>
          <a:p>
            <a:r>
              <a:rPr lang="en-IN" dirty="0" err="1" smtClean="0">
                <a:latin typeface="Kruti Dev 010" pitchFamily="2" charset="0"/>
              </a:rPr>
              <a:t>mj</a:t>
            </a:r>
            <a:r>
              <a:rPr lang="en-IN" dirty="0" smtClean="0">
                <a:latin typeface="Kruti Dev 010" pitchFamily="2" charset="0"/>
              </a:rPr>
              <a:t>%{</a:t>
            </a:r>
            <a:r>
              <a:rPr lang="en-IN" dirty="0" err="1" smtClean="0">
                <a:latin typeface="Kruti Dev 010" pitchFamily="2" charset="0"/>
              </a:rPr>
              <a:t>kr</a:t>
            </a:r>
            <a:r>
              <a:rPr lang="en-IN" dirty="0" smtClean="0">
                <a:latin typeface="Kruti Dev 010" pitchFamily="2" charset="0"/>
              </a:rPr>
              <a:t> us {</a:t>
            </a:r>
            <a:r>
              <a:rPr lang="en-IN" dirty="0" err="1" smtClean="0">
                <a:latin typeface="Kruti Dev 010" pitchFamily="2" charset="0"/>
              </a:rPr>
              <a:t>kh.k</a:t>
            </a:r>
            <a:r>
              <a:rPr lang="en-IN" dirty="0" smtClean="0">
                <a:latin typeface="Kruti Dev 010" pitchFamily="2" charset="0"/>
              </a:rPr>
              <a:t> &gt;</a:t>
            </a:r>
            <a:r>
              <a:rPr lang="en-IN" dirty="0" err="1" smtClean="0">
                <a:latin typeface="Kruti Dev 010" pitchFamily="2" charset="0"/>
              </a:rPr>
              <a:t>kysys</a:t>
            </a:r>
            <a:endParaRPr lang="en-US" dirty="0" smtClean="0">
              <a:latin typeface="Kruti Dev 010" pitchFamily="2" charset="0"/>
            </a:endParaRPr>
          </a:p>
          <a:p>
            <a:r>
              <a:rPr lang="en-IN" dirty="0" smtClean="0">
                <a:latin typeface="Kruti Dev 010" pitchFamily="2" charset="0"/>
              </a:rPr>
              <a:t>#{k “</a:t>
            </a:r>
            <a:r>
              <a:rPr lang="en-IN" dirty="0" err="1" smtClean="0">
                <a:latin typeface="Kruti Dev 010" pitchFamily="2" charset="0"/>
              </a:rPr>
              <a:t>kjhj</a:t>
            </a:r>
            <a:endParaRPr lang="en-US" dirty="0" smtClean="0">
              <a:latin typeface="Kruti Dev 010" pitchFamily="2" charset="0"/>
            </a:endParaRPr>
          </a:p>
          <a:p>
            <a:r>
              <a:rPr lang="en-IN" dirty="0" err="1" smtClean="0">
                <a:latin typeface="Kruti Dev 010" pitchFamily="2" charset="0"/>
              </a:rPr>
              <a:t>Okkrjksxh</a:t>
            </a:r>
            <a:endParaRPr lang="en-US" dirty="0" smtClean="0">
              <a:latin typeface="Kruti Dev 010" pitchFamily="2" charset="0"/>
            </a:endParaRPr>
          </a:p>
          <a:p>
            <a:r>
              <a:rPr lang="en-IN" dirty="0" err="1" smtClean="0">
                <a:latin typeface="Kruti Dev 010" pitchFamily="2" charset="0"/>
              </a:rPr>
              <a:t>izlqrk</a:t>
            </a:r>
            <a:r>
              <a:rPr lang="en-IN" dirty="0" smtClean="0">
                <a:latin typeface="Kruti Dev 010" pitchFamily="2" charset="0"/>
              </a:rPr>
              <a:t>] </a:t>
            </a:r>
            <a:r>
              <a:rPr lang="en-IN" dirty="0" err="1" smtClean="0">
                <a:latin typeface="Kruti Dev 010" pitchFamily="2" charset="0"/>
              </a:rPr>
              <a:t>ckyd</a:t>
            </a:r>
            <a:endParaRPr lang="en-US" dirty="0" smtClean="0">
              <a:latin typeface="Kruti Dev 010" pitchFamily="2" charset="0"/>
            </a:endParaRPr>
          </a:p>
          <a:p>
            <a:r>
              <a:rPr lang="en-IN" dirty="0" err="1" smtClean="0">
                <a:latin typeface="Kruti Dev 010" pitchFamily="2" charset="0"/>
              </a:rPr>
              <a:t>xHkZorh</a:t>
            </a:r>
            <a:r>
              <a:rPr lang="en-IN" dirty="0" smtClean="0">
                <a:latin typeface="Kruti Dev 010" pitchFamily="2" charset="0"/>
              </a:rPr>
              <a:t> </a:t>
            </a:r>
            <a:endParaRPr lang="en-US" dirty="0" smtClean="0">
              <a:latin typeface="Kruti Dev 010" pitchFamily="2" charset="0"/>
            </a:endParaRPr>
          </a:p>
          <a:p>
            <a:r>
              <a:rPr lang="en-IN" dirty="0" smtClean="0">
                <a:latin typeface="Kruti Dev 010" pitchFamily="2" charset="0"/>
              </a:rPr>
              <a:t>o`/n</a:t>
            </a:r>
            <a:endParaRPr lang="en-US" dirty="0">
              <a:latin typeface="Kruti Dev 010" pitchFamily="2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b="1" dirty="0" err="1" smtClean="0">
                <a:latin typeface="Kruti Dev 010" pitchFamily="2" charset="0"/>
              </a:rPr>
              <a:t>lariZ.ktU</a:t>
            </a:r>
            <a:r>
              <a:rPr lang="en-IN" b="1" dirty="0" smtClean="0">
                <a:latin typeface="Kruti Dev 010" pitchFamily="2" charset="0"/>
              </a:rPr>
              <a:t>; </a:t>
            </a:r>
            <a:r>
              <a:rPr lang="en-IN" b="1" dirty="0" err="1" smtClean="0">
                <a:latin typeface="Kruti Dev 010" pitchFamily="2" charset="0"/>
              </a:rPr>
              <a:t>jksx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IN" dirty="0" smtClean="0">
                <a:latin typeface="Kruti Dev 010" pitchFamily="2" charset="0"/>
              </a:rPr>
              <a:t>	</a:t>
            </a:r>
            <a:r>
              <a:rPr lang="en-IN" b="1" dirty="0" smtClean="0">
                <a:latin typeface="Kruti Dev 010" pitchFamily="2" charset="0"/>
              </a:rPr>
              <a:t>**</a:t>
            </a:r>
            <a:r>
              <a:rPr lang="en-IN" b="1" dirty="0" err="1" smtClean="0">
                <a:latin typeface="Kruti Dev 010" pitchFamily="2" charset="0"/>
              </a:rPr>
              <a:t>izesgfiMdkdks.B.Mw</a:t>
            </a:r>
            <a:r>
              <a:rPr lang="en-IN" b="1" dirty="0" smtClean="0">
                <a:latin typeface="Kruti Dev 010" pitchFamily="2" charset="0"/>
              </a:rPr>
              <a:t> </a:t>
            </a:r>
            <a:r>
              <a:rPr lang="en-IN" b="1" dirty="0" err="1" smtClean="0">
                <a:latin typeface="Kruti Dev 010" pitchFamily="2" charset="0"/>
              </a:rPr>
              <a:t>ik.Moke;Tojk%AA</a:t>
            </a:r>
            <a:endParaRPr lang="en-US" b="1" dirty="0" smtClean="0">
              <a:latin typeface="Kruti Dev 010" pitchFamily="2" charset="0"/>
            </a:endParaRPr>
          </a:p>
          <a:p>
            <a:pPr>
              <a:buNone/>
            </a:pPr>
            <a:r>
              <a:rPr lang="en-IN" b="1" dirty="0" smtClean="0">
                <a:latin typeface="Kruti Dev 010" pitchFamily="2" charset="0"/>
              </a:rPr>
              <a:t>	</a:t>
            </a:r>
            <a:r>
              <a:rPr lang="en-IN" b="1" dirty="0" err="1" smtClean="0">
                <a:latin typeface="Kruti Dev 010" pitchFamily="2" charset="0"/>
              </a:rPr>
              <a:t>dq’BkU;ke</a:t>
            </a:r>
            <a:r>
              <a:rPr lang="en-IN" b="1" dirty="0" smtClean="0">
                <a:latin typeface="Kruti Dev 010" pitchFamily="2" charset="0"/>
              </a:rPr>
              <a:t> </a:t>
            </a:r>
            <a:r>
              <a:rPr lang="en-IN" b="1" dirty="0" err="1" smtClean="0">
                <a:latin typeface="Kruti Dev 010" pitchFamily="2" charset="0"/>
              </a:rPr>
              <a:t>iznks’kk”p</a:t>
            </a:r>
            <a:r>
              <a:rPr lang="en-IN" b="1" dirty="0" smtClean="0">
                <a:latin typeface="Kruti Dev 010" pitchFamily="2" charset="0"/>
              </a:rPr>
              <a:t> </a:t>
            </a:r>
            <a:r>
              <a:rPr lang="en-IN" b="1" dirty="0" err="1" smtClean="0">
                <a:latin typeface="Kruti Dev 010" pitchFamily="2" charset="0"/>
              </a:rPr>
              <a:t>eq</a:t>
            </a:r>
            <a:r>
              <a:rPr lang="en-IN" b="1" dirty="0" smtClean="0">
                <a:latin typeface="Kruti Dev 010" pitchFamily="2" charset="0"/>
              </a:rPr>
              <a:t>=</a:t>
            </a:r>
            <a:r>
              <a:rPr lang="en-IN" b="1" dirty="0" err="1" smtClean="0">
                <a:latin typeface="Kruti Dev 010" pitchFamily="2" charset="0"/>
              </a:rPr>
              <a:t>d`PNªejkspd%A</a:t>
            </a:r>
            <a:endParaRPr lang="en-US" b="1" dirty="0" smtClean="0">
              <a:latin typeface="Kruti Dev 010" pitchFamily="2" charset="0"/>
            </a:endParaRPr>
          </a:p>
          <a:p>
            <a:pPr>
              <a:buNone/>
            </a:pPr>
            <a:r>
              <a:rPr lang="en-IN" b="1" dirty="0" smtClean="0">
                <a:latin typeface="Kruti Dev 010" pitchFamily="2" charset="0"/>
              </a:rPr>
              <a:t>	</a:t>
            </a:r>
            <a:r>
              <a:rPr lang="en-IN" b="1" dirty="0" err="1" smtClean="0">
                <a:latin typeface="Kruti Dev 010" pitchFamily="2" charset="0"/>
              </a:rPr>
              <a:t>rUnzk</a:t>
            </a:r>
            <a:r>
              <a:rPr lang="en-IN" b="1" dirty="0" smtClean="0">
                <a:latin typeface="Kruti Dev 010" pitchFamily="2" charset="0"/>
              </a:rPr>
              <a:t> </a:t>
            </a:r>
            <a:r>
              <a:rPr lang="en-IN" b="1" dirty="0" err="1" smtClean="0">
                <a:latin typeface="Kruti Dev 010" pitchFamily="2" charset="0"/>
              </a:rPr>
              <a:t>DySO;kefrLFkkSY;ekyL</a:t>
            </a:r>
            <a:r>
              <a:rPr lang="en-IN" b="1" dirty="0" smtClean="0">
                <a:latin typeface="Kruti Dev 010" pitchFamily="2" charset="0"/>
              </a:rPr>
              <a:t>; </a:t>
            </a:r>
            <a:r>
              <a:rPr lang="en-IN" b="1" dirty="0" err="1" smtClean="0">
                <a:latin typeface="Kruti Dev 010" pitchFamily="2" charset="0"/>
              </a:rPr>
              <a:t>xq#xk</a:t>
            </a:r>
            <a:r>
              <a:rPr lang="en-IN" b="1" dirty="0" smtClean="0">
                <a:latin typeface="Kruti Dev 010" pitchFamily="2" charset="0"/>
              </a:rPr>
              <a:t>=</a:t>
            </a:r>
            <a:r>
              <a:rPr lang="en-IN" b="1" dirty="0" err="1" smtClean="0">
                <a:latin typeface="Kruti Dev 010" pitchFamily="2" charset="0"/>
              </a:rPr>
              <a:t>rkAA</a:t>
            </a:r>
            <a:r>
              <a:rPr lang="en-IN" b="1" dirty="0" smtClean="0">
                <a:latin typeface="Kruti Dev 010" pitchFamily="2" charset="0"/>
              </a:rPr>
              <a:t> </a:t>
            </a:r>
            <a:r>
              <a:rPr lang="en-IN" dirty="0" smtClean="0">
                <a:latin typeface="Kruti Dev 010" pitchFamily="2" charset="0"/>
              </a:rPr>
              <a:t>p-</a:t>
            </a:r>
            <a:r>
              <a:rPr lang="en-IN" dirty="0" err="1" smtClean="0">
                <a:latin typeface="Kruti Dev 010" pitchFamily="2" charset="0"/>
              </a:rPr>
              <a:t>lq</a:t>
            </a:r>
            <a:r>
              <a:rPr lang="en-IN" dirty="0" smtClean="0">
                <a:latin typeface="Kruti Dev 010" pitchFamily="2" charset="0"/>
              </a:rPr>
              <a:t>- 12@5] 6</a:t>
            </a:r>
            <a:endParaRPr lang="en-US" dirty="0" smtClean="0">
              <a:latin typeface="Kruti Dev 010" pitchFamily="2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err="1" smtClean="0">
                <a:latin typeface="Kruti Dev 010" pitchFamily="2" charset="0"/>
              </a:rPr>
              <a:t>lariZ.k</a:t>
            </a:r>
            <a:r>
              <a:rPr lang="en-IN" b="1" dirty="0" smtClean="0">
                <a:latin typeface="Kruti Dev 010" pitchFamily="2" charset="0"/>
              </a:rPr>
              <a:t> </a:t>
            </a:r>
            <a:r>
              <a:rPr lang="en-IN" b="1" dirty="0" err="1" smtClean="0">
                <a:latin typeface="Kruti Dev 010" pitchFamily="2" charset="0"/>
              </a:rPr>
              <a:t>tU</a:t>
            </a:r>
            <a:r>
              <a:rPr lang="en-IN" b="1" dirty="0" smtClean="0">
                <a:latin typeface="Kruti Dev 010" pitchFamily="2" charset="0"/>
              </a:rPr>
              <a:t>; </a:t>
            </a:r>
            <a:r>
              <a:rPr lang="en-IN" b="1" dirty="0" err="1" smtClean="0">
                <a:latin typeface="Kruti Dev 010" pitchFamily="2" charset="0"/>
              </a:rPr>
              <a:t>jksxkaph</a:t>
            </a:r>
            <a:r>
              <a:rPr lang="en-IN" b="1" dirty="0" smtClean="0">
                <a:latin typeface="Kruti Dev 010" pitchFamily="2" charset="0"/>
              </a:rPr>
              <a:t> </a:t>
            </a:r>
            <a:r>
              <a:rPr lang="en-IN" b="1" dirty="0" err="1" smtClean="0">
                <a:latin typeface="Kruti Dev 010" pitchFamily="2" charset="0"/>
              </a:rPr>
              <a:t>lkekU</a:t>
            </a:r>
            <a:r>
              <a:rPr lang="en-IN" b="1" dirty="0" smtClean="0">
                <a:latin typeface="Kruti Dev 010" pitchFamily="2" charset="0"/>
              </a:rPr>
              <a:t>; </a:t>
            </a:r>
            <a:r>
              <a:rPr lang="en-IN" b="1" dirty="0" err="1" smtClean="0">
                <a:latin typeface="Kruti Dev 010" pitchFamily="2" charset="0"/>
              </a:rPr>
              <a:t>fpfdRlk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05800" cy="4953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IN" dirty="0" smtClean="0">
                <a:latin typeface="Kruti Dev 010" pitchFamily="2" charset="0"/>
              </a:rPr>
              <a:t>	</a:t>
            </a:r>
            <a:r>
              <a:rPr lang="en-IN" b="1" dirty="0" smtClean="0">
                <a:latin typeface="Kruti Dev 010" pitchFamily="2" charset="0"/>
              </a:rPr>
              <a:t>**”</a:t>
            </a:r>
            <a:r>
              <a:rPr lang="en-IN" b="1" dirty="0" err="1" smtClean="0">
                <a:latin typeface="Kruti Dev 010" pitchFamily="2" charset="0"/>
              </a:rPr>
              <a:t>kLreqYys</a:t>
            </a:r>
            <a:r>
              <a:rPr lang="en-IN" b="1" dirty="0" smtClean="0">
                <a:latin typeface="Kruti Dev 010" pitchFamily="2" charset="0"/>
              </a:rPr>
              <a:t>[</a:t>
            </a:r>
            <a:r>
              <a:rPr lang="en-IN" b="1" dirty="0" err="1" smtClean="0">
                <a:latin typeface="Kruti Dev 010" pitchFamily="2" charset="0"/>
              </a:rPr>
              <a:t>kua</a:t>
            </a:r>
            <a:r>
              <a:rPr lang="en-IN" b="1" dirty="0" smtClean="0">
                <a:latin typeface="Kruti Dev 010" pitchFamily="2" charset="0"/>
              </a:rPr>
              <a:t> r= </a:t>
            </a:r>
            <a:r>
              <a:rPr lang="en-IN" b="1" dirty="0" err="1" smtClean="0">
                <a:latin typeface="Kruti Dev 010" pitchFamily="2" charset="0"/>
              </a:rPr>
              <a:t>fojsdks</a:t>
            </a:r>
            <a:r>
              <a:rPr lang="en-IN" b="1" dirty="0" smtClean="0">
                <a:latin typeface="Kruti Dev 010" pitchFamily="2" charset="0"/>
              </a:rPr>
              <a:t> </a:t>
            </a:r>
            <a:r>
              <a:rPr lang="en-IN" b="1" dirty="0" err="1" smtClean="0">
                <a:latin typeface="Kruti Dev 010" pitchFamily="2" charset="0"/>
              </a:rPr>
              <a:t>jDreks</a:t>
            </a:r>
            <a:r>
              <a:rPr lang="en-IN" b="1" dirty="0" smtClean="0">
                <a:latin typeface="Kruti Dev 010" pitchFamily="2" charset="0"/>
              </a:rPr>
              <a:t>{</a:t>
            </a:r>
            <a:r>
              <a:rPr lang="en-IN" b="1" dirty="0" err="1" smtClean="0">
                <a:latin typeface="Kruti Dev 010" pitchFamily="2" charset="0"/>
              </a:rPr>
              <a:t>k.ke~A</a:t>
            </a:r>
            <a:endParaRPr lang="en-US" b="1" dirty="0" smtClean="0">
              <a:latin typeface="Kruti Dev 010" pitchFamily="2" charset="0"/>
            </a:endParaRPr>
          </a:p>
          <a:p>
            <a:pPr>
              <a:buNone/>
            </a:pPr>
            <a:r>
              <a:rPr lang="en-IN" b="1" dirty="0" smtClean="0">
                <a:latin typeface="Kruti Dev 010" pitchFamily="2" charset="0"/>
              </a:rPr>
              <a:t>	</a:t>
            </a:r>
            <a:r>
              <a:rPr lang="en-IN" b="1" dirty="0" err="1" smtClean="0">
                <a:latin typeface="Kruti Dev 010" pitchFamily="2" charset="0"/>
              </a:rPr>
              <a:t>O;k;ke”pksiokl”kp</a:t>
            </a:r>
            <a:r>
              <a:rPr lang="en-IN" b="1" dirty="0" smtClean="0">
                <a:latin typeface="Kruti Dev 010" pitchFamily="2" charset="0"/>
              </a:rPr>
              <a:t> /</a:t>
            </a:r>
            <a:r>
              <a:rPr lang="en-IN" b="1" dirty="0" err="1" smtClean="0">
                <a:latin typeface="Kruti Dev 010" pitchFamily="2" charset="0"/>
              </a:rPr>
              <a:t>kqek”p</a:t>
            </a:r>
            <a:r>
              <a:rPr lang="en-IN" b="1" dirty="0" smtClean="0">
                <a:latin typeface="Kruti Dev 010" pitchFamily="2" charset="0"/>
              </a:rPr>
              <a:t> </a:t>
            </a:r>
            <a:r>
              <a:rPr lang="en-IN" b="1" dirty="0" err="1" smtClean="0">
                <a:latin typeface="Kruti Dev 010" pitchFamily="2" charset="0"/>
              </a:rPr>
              <a:t>Losnukuh</a:t>
            </a:r>
            <a:r>
              <a:rPr lang="en-IN" b="1" dirty="0" smtClean="0">
                <a:latin typeface="Kruti Dev 010" pitchFamily="2" charset="0"/>
              </a:rPr>
              <a:t> p AA</a:t>
            </a:r>
            <a:endParaRPr lang="en-US" b="1" dirty="0" smtClean="0">
              <a:latin typeface="Kruti Dev 010" pitchFamily="2" charset="0"/>
            </a:endParaRPr>
          </a:p>
          <a:p>
            <a:pPr>
              <a:buNone/>
            </a:pPr>
            <a:r>
              <a:rPr lang="en-IN" b="1" dirty="0" smtClean="0">
                <a:latin typeface="Kruti Dev 010" pitchFamily="2" charset="0"/>
              </a:rPr>
              <a:t>	l{</a:t>
            </a:r>
            <a:r>
              <a:rPr lang="en-IN" b="1" dirty="0" err="1" smtClean="0">
                <a:latin typeface="Kruti Dev 010" pitchFamily="2" charset="0"/>
              </a:rPr>
              <a:t>kksnzjpkH;kizk”k</a:t>
            </a:r>
            <a:r>
              <a:rPr lang="en-IN" b="1" dirty="0" smtClean="0">
                <a:latin typeface="Kruti Dev 010" pitchFamily="2" charset="0"/>
              </a:rPr>
              <a:t>% </a:t>
            </a:r>
            <a:r>
              <a:rPr lang="en-IN" b="1" dirty="0" err="1" smtClean="0">
                <a:latin typeface="Kruti Dev 010" pitchFamily="2" charset="0"/>
              </a:rPr>
              <a:t>izk;ks</a:t>
            </a:r>
            <a:r>
              <a:rPr lang="en-IN" b="1" dirty="0" smtClean="0">
                <a:latin typeface="Kruti Dev 010" pitchFamily="2" charset="0"/>
              </a:rPr>
              <a:t> #{</a:t>
            </a:r>
            <a:r>
              <a:rPr lang="en-IN" b="1" dirty="0" err="1" smtClean="0">
                <a:latin typeface="Kruti Dev 010" pitchFamily="2" charset="0"/>
              </a:rPr>
              <a:t>kkUulsoue~A</a:t>
            </a:r>
            <a:endParaRPr lang="en-US" b="1" dirty="0" smtClean="0">
              <a:latin typeface="Kruti Dev 010" pitchFamily="2" charset="0"/>
            </a:endParaRPr>
          </a:p>
          <a:p>
            <a:pPr>
              <a:buNone/>
            </a:pPr>
            <a:r>
              <a:rPr lang="en-IN" b="1" dirty="0" smtClean="0">
                <a:latin typeface="Kruti Dev 010" pitchFamily="2" charset="0"/>
              </a:rPr>
              <a:t>	</a:t>
            </a:r>
            <a:r>
              <a:rPr lang="en-IN" b="1" dirty="0" err="1" smtClean="0">
                <a:latin typeface="Kruti Dev 010" pitchFamily="2" charset="0"/>
              </a:rPr>
              <a:t>pw.kZiznsgk</a:t>
            </a:r>
            <a:r>
              <a:rPr lang="en-IN" b="1" dirty="0" smtClean="0">
                <a:latin typeface="Kruti Dev 010" pitchFamily="2" charset="0"/>
              </a:rPr>
              <a:t> </a:t>
            </a:r>
            <a:r>
              <a:rPr lang="en-IN" b="1" dirty="0" err="1" smtClean="0">
                <a:latin typeface="Kruti Dev 010" pitchFamily="2" charset="0"/>
              </a:rPr>
              <a:t>ps</a:t>
            </a:r>
            <a:r>
              <a:rPr lang="en-IN" b="1" dirty="0" smtClean="0">
                <a:latin typeface="Kruti Dev 010" pitchFamily="2" charset="0"/>
              </a:rPr>
              <a:t> </a:t>
            </a:r>
            <a:r>
              <a:rPr lang="en-IN" b="1" dirty="0" err="1" smtClean="0">
                <a:latin typeface="Kruti Dev 010" pitchFamily="2" charset="0"/>
              </a:rPr>
              <a:t>pkDrk</a:t>
            </a:r>
            <a:r>
              <a:rPr lang="en-IN" b="1" dirty="0" smtClean="0">
                <a:latin typeface="Kruti Dev 010" pitchFamily="2" charset="0"/>
              </a:rPr>
              <a:t>% </a:t>
            </a:r>
            <a:r>
              <a:rPr lang="en-IN" b="1" dirty="0" err="1" smtClean="0">
                <a:latin typeface="Kruti Dev 010" pitchFamily="2" charset="0"/>
              </a:rPr>
              <a:t>d.MwdksBfouk”kuk%AA</a:t>
            </a:r>
            <a:r>
              <a:rPr lang="en-IN" b="1" dirty="0" smtClean="0">
                <a:latin typeface="Kruti Dev 010" pitchFamily="2" charset="0"/>
              </a:rPr>
              <a:t> p-</a:t>
            </a:r>
            <a:r>
              <a:rPr lang="en-IN" b="1" dirty="0" err="1" smtClean="0">
                <a:latin typeface="Kruti Dev 010" pitchFamily="2" charset="0"/>
              </a:rPr>
              <a:t>lq</a:t>
            </a:r>
            <a:r>
              <a:rPr lang="en-IN" b="1" dirty="0" smtClean="0">
                <a:latin typeface="Kruti Dev 010" pitchFamily="2" charset="0"/>
              </a:rPr>
              <a:t> 23@8-</a:t>
            </a:r>
            <a:endParaRPr lang="en-US" b="1" dirty="0" smtClean="0">
              <a:latin typeface="Kruti Dev 010" pitchFamily="2" charset="0"/>
            </a:endParaRPr>
          </a:p>
          <a:p>
            <a:pPr>
              <a:buNone/>
            </a:pPr>
            <a:r>
              <a:rPr lang="en-IN" dirty="0" smtClean="0">
                <a:latin typeface="Kruti Dev 010" pitchFamily="2" charset="0"/>
              </a:rPr>
              <a:t> </a:t>
            </a:r>
            <a:endParaRPr lang="en-US" dirty="0" smtClean="0">
              <a:latin typeface="Kruti Dev 010" pitchFamily="2" charset="0"/>
            </a:endParaRPr>
          </a:p>
          <a:p>
            <a:r>
              <a:rPr lang="en-IN" dirty="0" err="1" smtClean="0">
                <a:latin typeface="Kruti Dev 010" pitchFamily="2" charset="0"/>
              </a:rPr>
              <a:t>lariZ.kkus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mRiUu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gks.kkÚ;k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jksxkaoj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oeu</a:t>
            </a:r>
            <a:r>
              <a:rPr lang="en-IN" dirty="0" smtClean="0">
                <a:latin typeface="Kruti Dev 010" pitchFamily="2" charset="0"/>
              </a:rPr>
              <a:t>] </a:t>
            </a:r>
            <a:r>
              <a:rPr lang="en-IN" dirty="0" err="1" smtClean="0">
                <a:latin typeface="Kruti Dev 010" pitchFamily="2" charset="0"/>
              </a:rPr>
              <a:t>fojspu</a:t>
            </a:r>
            <a:r>
              <a:rPr lang="en-IN" dirty="0" smtClean="0">
                <a:latin typeface="Kruti Dev 010" pitchFamily="2" charset="0"/>
              </a:rPr>
              <a:t>] </a:t>
            </a:r>
            <a:r>
              <a:rPr lang="en-IN" dirty="0" err="1" smtClean="0">
                <a:latin typeface="Kruti Dev 010" pitchFamily="2" charset="0"/>
              </a:rPr>
              <a:t>jDreks</a:t>
            </a:r>
            <a:r>
              <a:rPr lang="en-IN" dirty="0" smtClean="0">
                <a:latin typeface="Kruti Dev 010" pitchFamily="2" charset="0"/>
              </a:rPr>
              <a:t>{</a:t>
            </a:r>
            <a:r>
              <a:rPr lang="en-IN" dirty="0" err="1" smtClean="0">
                <a:latin typeface="Kruti Dev 010" pitchFamily="2" charset="0"/>
              </a:rPr>
              <a:t>k.k</a:t>
            </a:r>
            <a:r>
              <a:rPr lang="en-IN" dirty="0" smtClean="0">
                <a:latin typeface="Kruti Dev 010" pitchFamily="2" charset="0"/>
              </a:rPr>
              <a:t>] </a:t>
            </a:r>
            <a:r>
              <a:rPr lang="en-IN" dirty="0" err="1" smtClean="0">
                <a:latin typeface="Kruti Dev 010" pitchFamily="2" charset="0"/>
              </a:rPr>
              <a:t>O;k;ke</a:t>
            </a:r>
            <a:r>
              <a:rPr lang="en-IN" dirty="0" smtClean="0">
                <a:latin typeface="Kruti Dev 010" pitchFamily="2" charset="0"/>
              </a:rPr>
              <a:t>] </a:t>
            </a:r>
            <a:r>
              <a:rPr lang="en-IN" dirty="0" err="1" smtClean="0">
                <a:latin typeface="Kruti Dev 010" pitchFamily="2" charset="0"/>
              </a:rPr>
              <a:t>miokl</a:t>
            </a:r>
            <a:r>
              <a:rPr lang="en-IN" dirty="0" smtClean="0">
                <a:latin typeface="Kruti Dev 010" pitchFamily="2" charset="0"/>
              </a:rPr>
              <a:t>] /</a:t>
            </a:r>
            <a:r>
              <a:rPr lang="en-IN" dirty="0" err="1" smtClean="0">
                <a:latin typeface="Kruti Dev 010" pitchFamily="2" charset="0"/>
              </a:rPr>
              <a:t>kweiku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vkf.k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Losnu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fpfdRlk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dj.ks</a:t>
            </a:r>
            <a:r>
              <a:rPr lang="en-IN" dirty="0" smtClean="0">
                <a:latin typeface="Kruti Dev 010" pitchFamily="2" charset="0"/>
              </a:rPr>
              <a:t> -</a:t>
            </a:r>
            <a:endParaRPr lang="en-US" dirty="0" smtClean="0">
              <a:latin typeface="Kruti Dev 010" pitchFamily="2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>
              <a:buNone/>
            </a:pPr>
            <a:r>
              <a:rPr lang="en-IN" dirty="0" smtClean="0">
                <a:latin typeface="Kruti Dev 010" pitchFamily="2" charset="0"/>
              </a:rPr>
              <a:t> 		</a:t>
            </a:r>
            <a:r>
              <a:rPr lang="en-IN" b="1" dirty="0" smtClean="0">
                <a:latin typeface="Kruti Dev 010" pitchFamily="2" charset="0"/>
              </a:rPr>
              <a:t>**r= </a:t>
            </a:r>
            <a:r>
              <a:rPr lang="en-IN" b="1" dirty="0" err="1" smtClean="0">
                <a:latin typeface="Kruti Dev 010" pitchFamily="2" charset="0"/>
              </a:rPr>
              <a:t>esnks·fuy”ysReuk”ku</a:t>
            </a:r>
            <a:r>
              <a:rPr lang="en-IN" b="1" dirty="0" smtClean="0">
                <a:latin typeface="Kruti Dev 010" pitchFamily="2" charset="0"/>
              </a:rPr>
              <a:t> </a:t>
            </a:r>
            <a:r>
              <a:rPr lang="en-IN" b="1" dirty="0" err="1" smtClean="0">
                <a:latin typeface="Kruti Dev 010" pitchFamily="2" charset="0"/>
              </a:rPr>
              <a:t>loZfeR;rsA</a:t>
            </a:r>
            <a:endParaRPr lang="en-US" b="1" dirty="0" smtClean="0">
              <a:latin typeface="Kruti Dev 010" pitchFamily="2" charset="0"/>
            </a:endParaRPr>
          </a:p>
          <a:p>
            <a:pPr>
              <a:buNone/>
            </a:pPr>
            <a:r>
              <a:rPr lang="en-IN" b="1" dirty="0" smtClean="0">
                <a:latin typeface="Kruti Dev 010" pitchFamily="2" charset="0"/>
              </a:rPr>
              <a:t>		</a:t>
            </a:r>
            <a:r>
              <a:rPr lang="en-IN" b="1" dirty="0" err="1" smtClean="0">
                <a:latin typeface="Kruti Dev 010" pitchFamily="2" charset="0"/>
              </a:rPr>
              <a:t>dqyRFkpw.kZo;kekd;oeqXn</a:t>
            </a:r>
            <a:r>
              <a:rPr lang="en-IN" b="1" dirty="0" smtClean="0">
                <a:latin typeface="Kruti Dev 010" pitchFamily="2" charset="0"/>
              </a:rPr>
              <a:t> e/</a:t>
            </a:r>
            <a:r>
              <a:rPr lang="en-IN" b="1" dirty="0" err="1" smtClean="0">
                <a:latin typeface="Kruti Dev 010" pitchFamily="2" charset="0"/>
              </a:rPr>
              <a:t>kqn~dA</a:t>
            </a:r>
            <a:r>
              <a:rPr lang="en-IN" b="1" dirty="0" smtClean="0">
                <a:latin typeface="Kruti Dev 010" pitchFamily="2" charset="0"/>
              </a:rPr>
              <a:t> ok-</a:t>
            </a:r>
            <a:r>
              <a:rPr lang="en-IN" b="1" dirty="0" err="1" smtClean="0">
                <a:latin typeface="Kruti Dev 010" pitchFamily="2" charset="0"/>
              </a:rPr>
              <a:t>lq</a:t>
            </a:r>
            <a:r>
              <a:rPr lang="en-IN" b="1" dirty="0" smtClean="0">
                <a:latin typeface="Kruti Dev 010" pitchFamily="2" charset="0"/>
              </a:rPr>
              <a:t>- 14@21</a:t>
            </a:r>
            <a:endParaRPr lang="en-US" b="1" dirty="0" smtClean="0">
              <a:latin typeface="Kruti Dev 010" pitchFamily="2" charset="0"/>
            </a:endParaRPr>
          </a:p>
          <a:p>
            <a:pPr>
              <a:buNone/>
            </a:pPr>
            <a:r>
              <a:rPr lang="en-IN" b="1" dirty="0" smtClean="0">
                <a:latin typeface="Kruti Dev 010" pitchFamily="2" charset="0"/>
              </a:rPr>
              <a:t> </a:t>
            </a:r>
            <a:endParaRPr lang="en-US" b="1" dirty="0" smtClean="0">
              <a:latin typeface="Kruti Dev 010" pitchFamily="2" charset="0"/>
            </a:endParaRPr>
          </a:p>
          <a:p>
            <a:pPr>
              <a:buNone/>
            </a:pPr>
            <a:r>
              <a:rPr lang="en-IN" b="1" dirty="0" smtClean="0">
                <a:latin typeface="Kruti Dev 010" pitchFamily="2" charset="0"/>
              </a:rPr>
              <a:t>		**</a:t>
            </a:r>
            <a:r>
              <a:rPr lang="en-IN" b="1" dirty="0" err="1" smtClean="0">
                <a:latin typeface="Kruti Dev 010" pitchFamily="2" charset="0"/>
              </a:rPr>
              <a:t>ekal</a:t>
            </a:r>
            <a:r>
              <a:rPr lang="en-IN" b="1" dirty="0" smtClean="0">
                <a:latin typeface="Kruti Dev 010" pitchFamily="2" charset="0"/>
              </a:rPr>
              <a:t>{</a:t>
            </a:r>
            <a:r>
              <a:rPr lang="en-IN" b="1" dirty="0" err="1" smtClean="0">
                <a:latin typeface="Kruti Dev 010" pitchFamily="2" charset="0"/>
              </a:rPr>
              <a:t>khjflrklfiZeZe</a:t>
            </a:r>
            <a:r>
              <a:rPr lang="en-IN" b="1" dirty="0" smtClean="0">
                <a:latin typeface="Kruti Dev 010" pitchFamily="2" charset="0"/>
              </a:rPr>
              <a:t>/</a:t>
            </a:r>
            <a:r>
              <a:rPr lang="en-IN" b="1" dirty="0" err="1" smtClean="0">
                <a:latin typeface="Kruti Dev 010" pitchFamily="2" charset="0"/>
              </a:rPr>
              <a:t>kqjfLuX</a:t>
            </a:r>
            <a:r>
              <a:rPr lang="en-IN" b="1" dirty="0" smtClean="0">
                <a:latin typeface="Kruti Dev 010" pitchFamily="2" charset="0"/>
              </a:rPr>
              <a:t>/</a:t>
            </a:r>
            <a:r>
              <a:rPr lang="en-IN" b="1" dirty="0" err="1" smtClean="0">
                <a:latin typeface="Kruti Dev 010" pitchFamily="2" charset="0"/>
              </a:rPr>
              <a:t>kcfLrfHk%A</a:t>
            </a:r>
            <a:endParaRPr lang="en-US" b="1" dirty="0" smtClean="0">
              <a:latin typeface="Kruti Dev 010" pitchFamily="2" charset="0"/>
            </a:endParaRPr>
          </a:p>
          <a:p>
            <a:pPr>
              <a:buNone/>
            </a:pPr>
            <a:r>
              <a:rPr lang="en-IN" b="1" dirty="0" smtClean="0">
                <a:latin typeface="Kruti Dev 010" pitchFamily="2" charset="0"/>
              </a:rPr>
              <a:t>		</a:t>
            </a:r>
            <a:r>
              <a:rPr lang="en-IN" b="1" dirty="0" err="1" smtClean="0">
                <a:latin typeface="Kruti Dev 010" pitchFamily="2" charset="0"/>
              </a:rPr>
              <a:t>LoIu”k</a:t>
            </a:r>
            <a:r>
              <a:rPr lang="en-IN" b="1" dirty="0" smtClean="0">
                <a:latin typeface="Kruti Dev 010" pitchFamily="2" charset="0"/>
              </a:rPr>
              <a:t>¸;</a:t>
            </a:r>
            <a:r>
              <a:rPr lang="en-IN" b="1" dirty="0" err="1" smtClean="0">
                <a:latin typeface="Kruti Dev 010" pitchFamily="2" charset="0"/>
              </a:rPr>
              <a:t>klq</a:t>
            </a:r>
            <a:r>
              <a:rPr lang="en-IN" b="1" dirty="0" smtClean="0">
                <a:latin typeface="Kruti Dev 010" pitchFamily="2" charset="0"/>
              </a:rPr>
              <a:t>[</a:t>
            </a:r>
            <a:r>
              <a:rPr lang="en-IN" b="1" dirty="0" err="1" smtClean="0">
                <a:latin typeface="Kruti Dev 010" pitchFamily="2" charset="0"/>
              </a:rPr>
              <a:t>kkH;axLukufuo`Zfrg’kZ.kS%AA</a:t>
            </a:r>
            <a:r>
              <a:rPr lang="en-IN" b="1" dirty="0" smtClean="0">
                <a:latin typeface="Kruti Dev 010" pitchFamily="2" charset="0"/>
              </a:rPr>
              <a:t> v-g-</a:t>
            </a:r>
            <a:r>
              <a:rPr lang="en-IN" b="1" dirty="0" err="1" smtClean="0">
                <a:latin typeface="Kruti Dev 010" pitchFamily="2" charset="0"/>
              </a:rPr>
              <a:t>lw</a:t>
            </a:r>
            <a:r>
              <a:rPr lang="en-IN" b="1" dirty="0" smtClean="0">
                <a:latin typeface="Kruti Dev 010" pitchFamily="2" charset="0"/>
              </a:rPr>
              <a:t>- 14@9</a:t>
            </a:r>
            <a:endParaRPr lang="en-US" b="1" dirty="0" smtClean="0">
              <a:latin typeface="Kruti Dev 010" pitchFamily="2" charset="0"/>
            </a:endParaRPr>
          </a:p>
          <a:p>
            <a:endParaRPr lang="en-US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IN" b="1" dirty="0" smtClean="0">
                <a:latin typeface="Kruti Dev 010" pitchFamily="2" charset="0"/>
              </a:rPr>
              <a:t>  </a:t>
            </a:r>
            <a:r>
              <a:rPr lang="en-IN" b="1" u="sng" dirty="0" err="1" smtClean="0">
                <a:latin typeface="Kruti Dev 010" pitchFamily="2" charset="0"/>
              </a:rPr>
              <a:t>vkgkj</a:t>
            </a:r>
            <a:r>
              <a:rPr lang="en-IN" b="1" u="sng" dirty="0" smtClean="0">
                <a:latin typeface="Kruti Dev 010" pitchFamily="2" charset="0"/>
              </a:rPr>
              <a:t>  </a:t>
            </a:r>
            <a:r>
              <a:rPr lang="en-IN" b="1" dirty="0" smtClean="0">
                <a:latin typeface="Kruti Dev 010" pitchFamily="2" charset="0"/>
              </a:rPr>
              <a:t>		    </a:t>
            </a:r>
            <a:r>
              <a:rPr lang="en-IN" b="1" u="sng" dirty="0" err="1" smtClean="0">
                <a:latin typeface="Kruti Dev 010" pitchFamily="2" charset="0"/>
              </a:rPr>
              <a:t>vkS’k</a:t>
            </a:r>
            <a:r>
              <a:rPr lang="en-IN" b="1" u="sng" dirty="0" smtClean="0">
                <a:latin typeface="Kruti Dev 010" pitchFamily="2" charset="0"/>
              </a:rPr>
              <a:t>/</a:t>
            </a:r>
            <a:r>
              <a:rPr lang="en-IN" b="1" u="sng" dirty="0" err="1" smtClean="0">
                <a:latin typeface="Kruti Dev 010" pitchFamily="2" charset="0"/>
              </a:rPr>
              <a:t>kh</a:t>
            </a:r>
            <a:r>
              <a:rPr lang="en-IN" b="1" u="sng" dirty="0" smtClean="0">
                <a:latin typeface="Kruti Dev 010" pitchFamily="2" charset="0"/>
              </a:rPr>
              <a:t> </a:t>
            </a:r>
            <a:r>
              <a:rPr lang="en-IN" b="1" u="sng" dirty="0" err="1" smtClean="0">
                <a:latin typeface="Kruti Dev 010" pitchFamily="2" charset="0"/>
              </a:rPr>
              <a:t>iz;ksx</a:t>
            </a:r>
            <a:endParaRPr lang="en-US" u="sng" dirty="0" smtClean="0">
              <a:latin typeface="Kruti Dev 010" pitchFamily="2" charset="0"/>
            </a:endParaRPr>
          </a:p>
          <a:p>
            <a:pPr>
              <a:buNone/>
            </a:pPr>
            <a:r>
              <a:rPr lang="en-IN" dirty="0" smtClean="0">
                <a:latin typeface="Kruti Dev 010" pitchFamily="2" charset="0"/>
              </a:rPr>
              <a:t>&amp; </a:t>
            </a:r>
            <a:r>
              <a:rPr lang="en-IN" dirty="0" err="1" smtClean="0">
                <a:latin typeface="Kruti Dev 010" pitchFamily="2" charset="0"/>
              </a:rPr>
              <a:t>dqyRFk</a:t>
            </a:r>
            <a:r>
              <a:rPr lang="en-IN" dirty="0" smtClean="0">
                <a:latin typeface="Kruti Dev 010" pitchFamily="2" charset="0"/>
              </a:rPr>
              <a:t> 		&amp; f=</a:t>
            </a:r>
            <a:r>
              <a:rPr lang="en-IN" dirty="0" err="1" smtClean="0">
                <a:latin typeface="Kruti Dev 010" pitchFamily="2" charset="0"/>
              </a:rPr>
              <a:t>Qyk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pq.kZ</a:t>
            </a:r>
            <a:endParaRPr lang="en-US" dirty="0" smtClean="0">
              <a:latin typeface="Kruti Dev 010" pitchFamily="2" charset="0"/>
            </a:endParaRPr>
          </a:p>
          <a:p>
            <a:pPr>
              <a:buNone/>
            </a:pPr>
            <a:r>
              <a:rPr lang="en-IN" dirty="0" smtClean="0">
                <a:latin typeface="Kruti Dev 010" pitchFamily="2" charset="0"/>
              </a:rPr>
              <a:t>&amp; </a:t>
            </a:r>
            <a:r>
              <a:rPr lang="en-IN" dirty="0" err="1" smtClean="0">
                <a:latin typeface="Kruti Dev 010" pitchFamily="2" charset="0"/>
              </a:rPr>
              <a:t>Tokjh</a:t>
            </a:r>
            <a:r>
              <a:rPr lang="en-IN" dirty="0" smtClean="0">
                <a:latin typeface="Kruti Dev 010" pitchFamily="2" charset="0"/>
              </a:rPr>
              <a:t>		&amp; </a:t>
            </a:r>
            <a:r>
              <a:rPr lang="en-IN" dirty="0" err="1" smtClean="0">
                <a:latin typeface="Kruti Dev 010" pitchFamily="2" charset="0"/>
              </a:rPr>
              <a:t>xqMph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Lojl</a:t>
            </a:r>
            <a:endParaRPr lang="en-US" dirty="0" smtClean="0">
              <a:latin typeface="Kruti Dev 010" pitchFamily="2" charset="0"/>
            </a:endParaRPr>
          </a:p>
          <a:p>
            <a:pPr>
              <a:buNone/>
            </a:pPr>
            <a:r>
              <a:rPr lang="en-IN" dirty="0" smtClean="0">
                <a:latin typeface="Kruti Dev 010" pitchFamily="2" charset="0"/>
              </a:rPr>
              <a:t>&amp; </a:t>
            </a:r>
            <a:r>
              <a:rPr lang="en-IN" dirty="0" err="1" smtClean="0">
                <a:latin typeface="Kruti Dev 010" pitchFamily="2" charset="0"/>
              </a:rPr>
              <a:t>vfj’V</a:t>
            </a:r>
            <a:r>
              <a:rPr lang="en-IN" dirty="0" smtClean="0">
                <a:latin typeface="Kruti Dev 010" pitchFamily="2" charset="0"/>
              </a:rPr>
              <a:t> 		&amp; </a:t>
            </a:r>
            <a:r>
              <a:rPr lang="en-IN" dirty="0" err="1" smtClean="0">
                <a:latin typeface="Kruti Dev 010" pitchFamily="2" charset="0"/>
              </a:rPr>
              <a:t>gjhrdh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pq.kZ</a:t>
            </a:r>
            <a:endParaRPr lang="en-US" dirty="0" smtClean="0">
              <a:latin typeface="Kruti Dev 010" pitchFamily="2" charset="0"/>
            </a:endParaRPr>
          </a:p>
          <a:p>
            <a:pPr>
              <a:buNone/>
            </a:pPr>
            <a:r>
              <a:rPr lang="en-IN" dirty="0" smtClean="0">
                <a:latin typeface="Kruti Dev 010" pitchFamily="2" charset="0"/>
              </a:rPr>
              <a:t>&amp; </a:t>
            </a:r>
            <a:r>
              <a:rPr lang="en-IN" dirty="0" err="1" smtClean="0">
                <a:latin typeface="Kruti Dev 010" pitchFamily="2" charset="0"/>
              </a:rPr>
              <a:t>tkS</a:t>
            </a:r>
            <a:r>
              <a:rPr lang="en-IN" dirty="0" smtClean="0">
                <a:latin typeface="Kruti Dev 010" pitchFamily="2" charset="0"/>
              </a:rPr>
              <a:t>			&amp; </a:t>
            </a:r>
            <a:r>
              <a:rPr lang="en-IN" dirty="0" err="1" smtClean="0">
                <a:latin typeface="Kruti Dev 010" pitchFamily="2" charset="0"/>
              </a:rPr>
              <a:t>jlkatu</a:t>
            </a:r>
            <a:endParaRPr lang="en-US" dirty="0" smtClean="0">
              <a:latin typeface="Kruti Dev 010" pitchFamily="2" charset="0"/>
            </a:endParaRPr>
          </a:p>
          <a:p>
            <a:pPr>
              <a:buNone/>
            </a:pPr>
            <a:r>
              <a:rPr lang="en-IN" dirty="0" smtClean="0">
                <a:latin typeface="Kruti Dev 010" pitchFamily="2" charset="0"/>
              </a:rPr>
              <a:t>&amp; </a:t>
            </a:r>
            <a:r>
              <a:rPr lang="en-IN" dirty="0" err="1" smtClean="0">
                <a:latin typeface="Kruti Dev 010" pitchFamily="2" charset="0"/>
              </a:rPr>
              <a:t>ewx</a:t>
            </a:r>
            <a:r>
              <a:rPr lang="en-IN" dirty="0" smtClean="0">
                <a:latin typeface="Kruti Dev 010" pitchFamily="2" charset="0"/>
              </a:rPr>
              <a:t> 		&amp; “</a:t>
            </a:r>
            <a:r>
              <a:rPr lang="en-IN" dirty="0" err="1" smtClean="0">
                <a:latin typeface="Kruti Dev 010" pitchFamily="2" charset="0"/>
              </a:rPr>
              <a:t>kqn</a:t>
            </a:r>
            <a:r>
              <a:rPr lang="en-IN" dirty="0" smtClean="0">
                <a:latin typeface="Kruti Dev 010" pitchFamily="2" charset="0"/>
              </a:rPr>
              <a:t>~/k </a:t>
            </a:r>
            <a:r>
              <a:rPr lang="en-IN" dirty="0" err="1" smtClean="0">
                <a:latin typeface="Kruti Dev 010" pitchFamily="2" charset="0"/>
              </a:rPr>
              <a:t>xqXxqG</a:t>
            </a:r>
            <a:endParaRPr lang="en-US" dirty="0" smtClean="0">
              <a:latin typeface="Kruti Dev 010" pitchFamily="2" charset="0"/>
            </a:endParaRPr>
          </a:p>
          <a:p>
            <a:pPr>
              <a:buNone/>
            </a:pPr>
            <a:r>
              <a:rPr lang="en-IN" dirty="0" smtClean="0">
                <a:latin typeface="Kruti Dev 010" pitchFamily="2" charset="0"/>
              </a:rPr>
              <a:t>&amp; e/</a:t>
            </a:r>
            <a:r>
              <a:rPr lang="en-IN" dirty="0" err="1" smtClean="0">
                <a:latin typeface="Kruti Dev 010" pitchFamily="2" charset="0"/>
              </a:rPr>
              <a:t>kq</a:t>
            </a:r>
            <a:r>
              <a:rPr lang="en-IN" dirty="0" smtClean="0">
                <a:latin typeface="Kruti Dev 010" pitchFamily="2" charset="0"/>
              </a:rPr>
              <a:t>			&amp; “</a:t>
            </a:r>
            <a:r>
              <a:rPr lang="en-IN" dirty="0" err="1" smtClean="0">
                <a:latin typeface="Kruti Dev 010" pitchFamily="2" charset="0"/>
              </a:rPr>
              <a:t>kqn</a:t>
            </a:r>
            <a:r>
              <a:rPr lang="en-IN" dirty="0" smtClean="0">
                <a:latin typeface="Kruti Dev 010" pitchFamily="2" charset="0"/>
              </a:rPr>
              <a:t>~/k </a:t>
            </a:r>
            <a:r>
              <a:rPr lang="en-IN" dirty="0" err="1" smtClean="0">
                <a:latin typeface="Kruti Dev 010" pitchFamily="2" charset="0"/>
              </a:rPr>
              <a:t>f”kyktrq</a:t>
            </a:r>
            <a:endParaRPr lang="en-US" dirty="0" smtClean="0">
              <a:latin typeface="Kruti Dev 010" pitchFamily="2" charset="0"/>
            </a:endParaRPr>
          </a:p>
          <a:p>
            <a:pPr>
              <a:buNone/>
            </a:pPr>
            <a:r>
              <a:rPr lang="en-IN" dirty="0" smtClean="0">
                <a:latin typeface="Kruti Dev 010" pitchFamily="2" charset="0"/>
              </a:rPr>
              <a:t>&amp; </a:t>
            </a:r>
            <a:r>
              <a:rPr lang="en-IN" dirty="0" err="1" smtClean="0">
                <a:latin typeface="Kruti Dev 010" pitchFamily="2" charset="0"/>
              </a:rPr>
              <a:t>ngh</a:t>
            </a:r>
            <a:r>
              <a:rPr lang="en-IN" dirty="0" smtClean="0">
                <a:latin typeface="Kruti Dev 010" pitchFamily="2" charset="0"/>
              </a:rPr>
              <a:t> 		&amp; </a:t>
            </a:r>
            <a:r>
              <a:rPr lang="en-IN" dirty="0" err="1" smtClean="0">
                <a:latin typeface="Kruti Dev 010" pitchFamily="2" charset="0"/>
              </a:rPr>
              <a:t>R;ks’kkfn</a:t>
            </a:r>
            <a:r>
              <a:rPr lang="en-IN" dirty="0" smtClean="0">
                <a:latin typeface="Kruti Dev 010" pitchFamily="2" charset="0"/>
              </a:rPr>
              <a:t> ;</a:t>
            </a:r>
            <a:r>
              <a:rPr lang="en-IN" dirty="0" err="1" smtClean="0">
                <a:latin typeface="Kruti Dev 010" pitchFamily="2" charset="0"/>
              </a:rPr>
              <a:t>ksx</a:t>
            </a:r>
            <a:endParaRPr lang="en-US" dirty="0" smtClean="0">
              <a:latin typeface="Kruti Dev 010" pitchFamily="2" charset="0"/>
            </a:endParaRPr>
          </a:p>
          <a:p>
            <a:pPr>
              <a:buNone/>
            </a:pPr>
            <a:r>
              <a:rPr lang="en-IN" dirty="0" smtClean="0">
                <a:latin typeface="Kruti Dev 010" pitchFamily="2" charset="0"/>
              </a:rPr>
              <a:t>&amp; </a:t>
            </a:r>
            <a:r>
              <a:rPr lang="en-IN" dirty="0" err="1" smtClean="0">
                <a:latin typeface="Kruti Dev 010" pitchFamily="2" charset="0"/>
              </a:rPr>
              <a:t>vklo</a:t>
            </a:r>
            <a:r>
              <a:rPr lang="en-IN" dirty="0" smtClean="0">
                <a:latin typeface="Kruti Dev 010" pitchFamily="2" charset="0"/>
              </a:rPr>
              <a:t> 		</a:t>
            </a:r>
            <a:endParaRPr lang="en-US" dirty="0" smtClean="0">
              <a:latin typeface="Kruti Dev 010" pitchFamily="2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</TotalTime>
  <Words>1367</Words>
  <Application>Microsoft Office PowerPoint</Application>
  <PresentationFormat>On-screen Show (4:3)</PresentationFormat>
  <Paragraphs>323</Paragraphs>
  <Slides>43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4" baseType="lpstr">
      <vt:lpstr>Office Theme</vt:lpstr>
      <vt:lpstr>fOnfo/kksiØe o ‘kMfo/kksiØe</vt:lpstr>
      <vt:lpstr>fOnfo/kksiØe </vt:lpstr>
      <vt:lpstr>lariZ.k </vt:lpstr>
      <vt:lpstr>lariZ.ktU; jksxkaps gsrq</vt:lpstr>
      <vt:lpstr>lariZ.k ;ksX; O;Drh</vt:lpstr>
      <vt:lpstr>lariZ.ktU; jksx</vt:lpstr>
      <vt:lpstr>lariZ.k tU; jksxkaph lkekU; fpfdRlk</vt:lpstr>
      <vt:lpstr>Slide 8</vt:lpstr>
      <vt:lpstr>Slide 9</vt:lpstr>
      <vt:lpstr>viriZ.k</vt:lpstr>
      <vt:lpstr>viriZ.k ;ksx O;fDr </vt:lpstr>
      <vt:lpstr>viriZ.ktU; O;k/kh </vt:lpstr>
      <vt:lpstr>viriZ.ktU; O;k/khpk fp- fln~/kkr </vt:lpstr>
      <vt:lpstr>‘kMfo/kksiØe</vt:lpstr>
      <vt:lpstr> pjdksDr ‘kM~fo/kksiØekpk lekos”k ;k 2 miØekr gksrs</vt:lpstr>
      <vt:lpstr>c`g.ka</vt:lpstr>
      <vt:lpstr>c`g.ka miØeklkBh egRoiq.kZ </vt:lpstr>
      <vt:lpstr>c`g.ka nzO;kps xq.k </vt:lpstr>
      <vt:lpstr>Slide 19</vt:lpstr>
      <vt:lpstr>Slide 20</vt:lpstr>
      <vt:lpstr>Slide 21</vt:lpstr>
      <vt:lpstr>Slide 22</vt:lpstr>
      <vt:lpstr>Lusgu </vt:lpstr>
      <vt:lpstr>nzo lq{e lj fLuX/k fifPNy xq#  “khr  ean  e`nq</vt:lpstr>
      <vt:lpstr>Slide 25</vt:lpstr>
      <vt:lpstr>LraHku</vt:lpstr>
      <vt:lpstr>Slide 27</vt:lpstr>
      <vt:lpstr>LraHku dsOgk o d”kkus djkos </vt:lpstr>
      <vt:lpstr>ya?ku</vt:lpstr>
      <vt:lpstr>Slide 30</vt:lpstr>
      <vt:lpstr>pjdkpk;kZauh ya?kukps 10 izdkj o.kZu dsys vkgs </vt:lpstr>
      <vt:lpstr>“keu </vt:lpstr>
      <vt:lpstr>Slide 33</vt:lpstr>
      <vt:lpstr>Slide 34</vt:lpstr>
      <vt:lpstr>Slide 35</vt:lpstr>
      <vt:lpstr>ya?kua vfr;ksx y{k.ks </vt:lpstr>
      <vt:lpstr>Losnu </vt:lpstr>
      <vt:lpstr>Losnu nzO;xq.k &amp;</vt:lpstr>
      <vt:lpstr>Losnksix &amp; </vt:lpstr>
      <vt:lpstr>#{k.k</vt:lpstr>
      <vt:lpstr>#{k.k nzO; xq.k &amp; </vt:lpstr>
      <vt:lpstr>Slide 42</vt:lpstr>
      <vt:lpstr>Slide 43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fOnfo/kksiØe o ‘kMfo/kksiØe</dc:title>
  <dc:creator/>
  <cp:lastModifiedBy>USER</cp:lastModifiedBy>
  <cp:revision>78</cp:revision>
  <dcterms:created xsi:type="dcterms:W3CDTF">2006-08-16T00:00:00Z</dcterms:created>
  <dcterms:modified xsi:type="dcterms:W3CDTF">2023-03-13T07:29:01Z</dcterms:modified>
</cp:coreProperties>
</file>