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8650E7B-AF00-9A44-9DC8-C22BE5330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82" y="408153"/>
            <a:ext cx="10354235" cy="604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2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20743F-6ACE-CA46-8CD0-6A1BC3CD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                          </a:t>
            </a:r>
            <a:r>
              <a:rPr lang="en-IN" sz="6000"/>
              <a:t>दन्ती</a:t>
            </a:r>
            <a:endParaRPr lang="en-US" sz="6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465CEC-9CB3-A945-83FE-84C72A56867C}"/>
              </a:ext>
            </a:extLst>
          </p:cNvPr>
          <p:cNvSpPr txBox="1"/>
          <p:nvPr/>
        </p:nvSpPr>
        <p:spPr>
          <a:xfrm>
            <a:off x="2643568" y="3109863"/>
            <a:ext cx="91042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/>
              <a:t>FAMILY</a:t>
            </a:r>
            <a:r>
              <a:rPr lang="en-IN" sz="3600"/>
              <a:t>          -Euphorbiaceae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/>
              <a:t>LATIN NAME</a:t>
            </a:r>
            <a:r>
              <a:rPr lang="en-IN" sz="3600"/>
              <a:t>-Baliospermum                      montanum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2576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B0DB79-894E-6943-9AFB-AB35BCF6191E}"/>
              </a:ext>
            </a:extLst>
          </p:cNvPr>
          <p:cNvSpPr txBox="1"/>
          <p:nvPr/>
        </p:nvSpPr>
        <p:spPr>
          <a:xfrm>
            <a:off x="2920151" y="1160040"/>
            <a:ext cx="609701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N" sz="4000"/>
              <a:t>गुण        -गुरु, तीक्ष्ण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4000"/>
              <a:t>रस         - कटु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4000"/>
              <a:t>विपाक   - कटु</a:t>
            </a:r>
          </a:p>
          <a:p>
            <a:pPr marL="742950" indent="-742950">
              <a:buFont typeface="+mj-lt"/>
              <a:buAutoNum type="arabicPeriod"/>
            </a:pPr>
            <a:r>
              <a:rPr lang="en-IN" sz="4000"/>
              <a:t>वीर्य        - उष्ण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55305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703BBD-7CBE-B240-94C1-41DDD2965B4C}"/>
              </a:ext>
            </a:extLst>
          </p:cNvPr>
          <p:cNvSpPr txBox="1"/>
          <p:nvPr/>
        </p:nvSpPr>
        <p:spPr>
          <a:xfrm>
            <a:off x="2337955" y="774965"/>
            <a:ext cx="609396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N" sz="4000"/>
              <a:t>प्रयोजन - शोथघ्न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IN" sz="4000"/>
              <a:t>                 रेचन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IN" sz="4000"/>
              <a:t>                 उदर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IN" sz="4000"/>
              <a:t>                 जलोदर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IN" sz="4000"/>
              <a:t>                 यकृतविकार
                 गुल्म
                 ज्वर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57816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8E78DA-0618-D743-9BB3-E930420007CE}"/>
              </a:ext>
            </a:extLst>
          </p:cNvPr>
          <p:cNvSpPr txBox="1"/>
          <p:nvPr/>
        </p:nvSpPr>
        <p:spPr>
          <a:xfrm>
            <a:off x="2778039" y="1728484"/>
            <a:ext cx="625593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/>
              <a:t>प्रयोज्यांग  -  मूल, बीज, पत्र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/>
              <a:t>DOSE         -  1-3gm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/>
              <a:t>कल्प          -दन्त्यारिष्ट</a:t>
            </a:r>
          </a:p>
          <a:p>
            <a:r>
              <a:rPr lang="en-IN" sz="4000"/>
              <a:t>                         दन्त्यादिचूर्ण</a:t>
            </a:r>
          </a:p>
          <a:p>
            <a:r>
              <a:rPr lang="en-IN" sz="4000"/>
              <a:t>                         दन्तीहरी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8555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Celestial</vt:lpstr>
      <vt:lpstr>PowerPoint Presentation</vt:lpstr>
      <vt:lpstr>                                          दन्ती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917821850328</cp:lastModifiedBy>
  <cp:revision>4</cp:revision>
  <dcterms:created xsi:type="dcterms:W3CDTF">2021-06-06T15:05:24Z</dcterms:created>
  <dcterms:modified xsi:type="dcterms:W3CDTF">2021-06-26T06:55:33Z</dcterms:modified>
</cp:coreProperties>
</file>