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3" r:id="rId9"/>
    <p:sldId id="265" r:id="rId10"/>
    <p:sldId id="264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2" r:id="rId20"/>
    <p:sldId id="275" r:id="rId21"/>
    <p:sldId id="276" r:id="rId22"/>
    <p:sldId id="280" r:id="rId23"/>
    <p:sldId id="277" r:id="rId24"/>
    <p:sldId id="278" r:id="rId25"/>
    <p:sldId id="281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8" autoAdjust="0"/>
  </p:normalViewPr>
  <p:slideViewPr>
    <p:cSldViewPr>
      <p:cViewPr varScale="1">
        <p:scale>
          <a:sx n="87" d="100"/>
          <a:sy n="87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C5054-2C86-4627-985D-6ECFACE42BFE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1AE54-1C0F-4203-9EF1-35D3C6C2EF8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1AE54-1C0F-4203-9EF1-35D3C6C2EF8A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107CD4-D8B6-44FD-9AD5-0920CC4DB13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B436B63-A9CC-476B-96A1-09BFF3F74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3200" cy="119809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Subject:Kriya Sharir</a:t>
            </a:r>
          </a:p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Topic:Vata Dosha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382000" cy="2514600"/>
          </a:xfrm>
        </p:spPr>
        <p:txBody>
          <a:bodyPr>
            <a:normAutofit fontScale="90000"/>
          </a:bodyPr>
          <a:lstStyle/>
          <a:p>
            <a:r>
              <a:rPr lang="en-US" dirty="0"/>
              <a:t>Smt.Vimladevi Ayurvedic Medical College and Hospital,Wandhari,                          </a:t>
            </a:r>
            <a:br>
              <a:rPr lang="en-US" dirty="0"/>
            </a:br>
            <a:r>
              <a:rPr lang="en-US" dirty="0"/>
              <a:t>Chandrapur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ta dosha guna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1000" y="381000"/>
            <a:ext cx="8381999" cy="61674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8600" y="762000"/>
            <a:ext cx="12954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C:\Users\DELL\AppData\Local\Microsoft\Windows\INetCache\IE\X2827LZO\2_Effects_of_Dosha_in_Human_Body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86200"/>
            <a:ext cx="2886075" cy="2524125"/>
          </a:xfrm>
          <a:prstGeom prst="rect">
            <a:avLst/>
          </a:prstGeom>
          <a:noFill/>
        </p:spPr>
      </p:pic>
      <p:sp>
        <p:nvSpPr>
          <p:cNvPr id="6" name="Striped Right Arrow 5"/>
          <p:cNvSpPr/>
          <p:nvPr/>
        </p:nvSpPr>
        <p:spPr>
          <a:xfrm>
            <a:off x="838200" y="5943600"/>
            <a:ext cx="8382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7696200" y="5943600"/>
            <a:ext cx="8382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anya karya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304800"/>
            <a:ext cx="8534400" cy="6324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685800"/>
            <a:ext cx="31242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C:\Users\DELL\AppData\Local\Microsoft\Windows\INetCache\IE\3CGKH07R\5283885390_6d3a56a4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2945131" y="5810250"/>
            <a:ext cx="45719" cy="68854"/>
          </a:xfrm>
          <a:prstGeom prst="rect">
            <a:avLst/>
          </a:prstGeom>
          <a:noFill/>
        </p:spPr>
      </p:pic>
      <p:pic>
        <p:nvPicPr>
          <p:cNvPr id="1030" name="Picture 6" descr="C:\Users\DELL\AppData\Local\Microsoft\Windows\INetCache\IE\QU86GGYZ\Ayurveda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724400"/>
            <a:ext cx="2438400" cy="1828800"/>
          </a:xfrm>
          <a:prstGeom prst="rect">
            <a:avLst/>
          </a:prstGeom>
          <a:noFill/>
        </p:spPr>
      </p:pic>
      <p:sp>
        <p:nvSpPr>
          <p:cNvPr id="13" name="Striped Right Arrow 12"/>
          <p:cNvSpPr/>
          <p:nvPr/>
        </p:nvSpPr>
        <p:spPr>
          <a:xfrm>
            <a:off x="762000" y="6019800"/>
            <a:ext cx="762000" cy="3505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riped Right Arrow 13"/>
          <p:cNvSpPr/>
          <p:nvPr/>
        </p:nvSpPr>
        <p:spPr>
          <a:xfrm>
            <a:off x="7772400" y="6019800"/>
            <a:ext cx="7620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0" y="609600"/>
            <a:ext cx="20574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rana vayu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304800"/>
            <a:ext cx="8610600" cy="6248400"/>
          </a:xfrm>
        </p:spPr>
      </p:pic>
      <p:sp>
        <p:nvSpPr>
          <p:cNvPr id="7" name="Oval 6"/>
          <p:cNvSpPr/>
          <p:nvPr/>
        </p:nvSpPr>
        <p:spPr>
          <a:xfrm>
            <a:off x="3733800" y="1828800"/>
            <a:ext cx="1752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PranaVayu</a:t>
            </a:r>
          </a:p>
        </p:txBody>
      </p:sp>
      <p:pic>
        <p:nvPicPr>
          <p:cNvPr id="4098" name="Picture 2" descr="C:\Users\DELL\AppData\Local\Microsoft\Windows\INetCache\IE\QU86GGYZ\853px-P_Pharmaceutics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257800"/>
            <a:ext cx="1524000" cy="1372136"/>
          </a:xfrm>
          <a:prstGeom prst="rect">
            <a:avLst/>
          </a:prstGeom>
          <a:noFill/>
        </p:spPr>
      </p:pic>
      <p:sp>
        <p:nvSpPr>
          <p:cNvPr id="9" name="Striped Right Arrow 8"/>
          <p:cNvSpPr/>
          <p:nvPr/>
        </p:nvSpPr>
        <p:spPr>
          <a:xfrm>
            <a:off x="685800" y="5943600"/>
            <a:ext cx="9906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riped Right Arrow 9"/>
          <p:cNvSpPr/>
          <p:nvPr/>
        </p:nvSpPr>
        <p:spPr>
          <a:xfrm>
            <a:off x="7772400" y="5943600"/>
            <a:ext cx="8382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3657600" y="6019800"/>
            <a:ext cx="304800" cy="228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5257800" y="6019800"/>
            <a:ext cx="152400" cy="228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dan vayu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228600"/>
            <a:ext cx="8610600" cy="6324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533400"/>
            <a:ext cx="32004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DELL\AppData\Local\Microsoft\Windows\INetCache\IE\X2827LZO\Origin_of_Ayurved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486400"/>
            <a:ext cx="2381250" cy="1066800"/>
          </a:xfrm>
          <a:prstGeom prst="rect">
            <a:avLst/>
          </a:prstGeom>
          <a:noFill/>
        </p:spPr>
      </p:pic>
      <p:sp>
        <p:nvSpPr>
          <p:cNvPr id="7" name="Striped Right Arrow 6"/>
          <p:cNvSpPr/>
          <p:nvPr/>
        </p:nvSpPr>
        <p:spPr>
          <a:xfrm>
            <a:off x="762000" y="5943600"/>
            <a:ext cx="8382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riped Right Arrow 7"/>
          <p:cNvSpPr/>
          <p:nvPr/>
        </p:nvSpPr>
        <p:spPr>
          <a:xfrm>
            <a:off x="7924800" y="5943600"/>
            <a:ext cx="7620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yan vayu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304800"/>
            <a:ext cx="8534400" cy="6324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609600"/>
            <a:ext cx="30480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7924800" y="6019800"/>
            <a:ext cx="6096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riped Right Arrow 7"/>
          <p:cNvSpPr/>
          <p:nvPr/>
        </p:nvSpPr>
        <p:spPr>
          <a:xfrm>
            <a:off x="685800" y="5943600"/>
            <a:ext cx="9144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3048000" y="6172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DELL\AppData\Local\Microsoft\Windows\INetCache\IE\3CGKH07R\ayurveda_2___Cop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1" y="5840355"/>
            <a:ext cx="2362200" cy="761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an vayu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304800"/>
            <a:ext cx="8534400" cy="6324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62000"/>
            <a:ext cx="51054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0" name="Picture 2" descr="C:\Users\DELL\AppData\Local\Microsoft\Windows\INetCache\IE\QU86GGYZ\12_Ayurved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334000"/>
            <a:ext cx="1771650" cy="1271588"/>
          </a:xfrm>
          <a:prstGeom prst="rect">
            <a:avLst/>
          </a:prstGeom>
          <a:noFill/>
        </p:spPr>
      </p:pic>
      <p:sp>
        <p:nvSpPr>
          <p:cNvPr id="6" name="Striped Right Arrow 5"/>
          <p:cNvSpPr/>
          <p:nvPr/>
        </p:nvSpPr>
        <p:spPr>
          <a:xfrm>
            <a:off x="685800" y="5943600"/>
            <a:ext cx="990600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7848600" y="5943600"/>
            <a:ext cx="7620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an vayu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304800"/>
            <a:ext cx="8534400" cy="624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0" y="609600"/>
            <a:ext cx="26670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DELL\AppData\Local\Microsoft\Windows\INetCache\IE\X2827LZO\2_Ayurveda_remedies_for_Gall_Bladder_Stone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105400"/>
            <a:ext cx="2886075" cy="1371601"/>
          </a:xfrm>
          <a:prstGeom prst="rect">
            <a:avLst/>
          </a:prstGeom>
          <a:noFill/>
        </p:spPr>
      </p:pic>
      <p:sp>
        <p:nvSpPr>
          <p:cNvPr id="6" name="Striped Right Arrow 5"/>
          <p:cNvSpPr/>
          <p:nvPr/>
        </p:nvSpPr>
        <p:spPr>
          <a:xfrm>
            <a:off x="609600" y="5943600"/>
            <a:ext cx="10668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7924800" y="5943600"/>
            <a:ext cx="6096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site of prana vay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381000"/>
            <a:ext cx="5105400" cy="3124200"/>
          </a:xfrm>
        </p:spPr>
      </p:pic>
      <p:pic>
        <p:nvPicPr>
          <p:cNvPr id="8" name="Picture 7" descr="site of ud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352800"/>
            <a:ext cx="4876800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lowchart: Punched Tape 9"/>
          <p:cNvSpPr/>
          <p:nvPr/>
        </p:nvSpPr>
        <p:spPr>
          <a:xfrm>
            <a:off x="5105400" y="3276600"/>
            <a:ext cx="2514600" cy="533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Site of Udaan Vayu</a:t>
            </a:r>
          </a:p>
        </p:txBody>
      </p:sp>
      <p:sp>
        <p:nvSpPr>
          <p:cNvPr id="11" name="Flowchart: Punched Tape 10"/>
          <p:cNvSpPr/>
          <p:nvPr/>
        </p:nvSpPr>
        <p:spPr>
          <a:xfrm>
            <a:off x="533400" y="457200"/>
            <a:ext cx="2819400" cy="381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Site of Prana Vayu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te of vy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3581400" cy="2971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1447800" y="1447800"/>
            <a:ext cx="2133600" cy="381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Site of Vyan Vayu</a:t>
            </a:r>
          </a:p>
        </p:txBody>
      </p:sp>
      <p:pic>
        <p:nvPicPr>
          <p:cNvPr id="6" name="Picture 5" descr="site of sa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810000"/>
            <a:ext cx="3556000" cy="2667000"/>
          </a:xfrm>
          <a:prstGeom prst="rect">
            <a:avLst/>
          </a:prstGeom>
        </p:spPr>
      </p:pic>
      <p:sp>
        <p:nvSpPr>
          <p:cNvPr id="7" name="Flowchart: Punched Tape 6"/>
          <p:cNvSpPr/>
          <p:nvPr/>
        </p:nvSpPr>
        <p:spPr>
          <a:xfrm>
            <a:off x="3505200" y="3810000"/>
            <a:ext cx="2362200" cy="381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Site of saman </a:t>
            </a:r>
            <a:r>
              <a:rPr lang="en-US" b="1" dirty="0" err="1">
                <a:solidFill>
                  <a:schemeClr val="bg1"/>
                </a:solidFill>
              </a:rPr>
              <a:t>vayu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site of ap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990600"/>
            <a:ext cx="3657600" cy="2743200"/>
          </a:xfrm>
          <a:prstGeom prst="rect">
            <a:avLst/>
          </a:prstGeom>
        </p:spPr>
      </p:pic>
      <p:sp>
        <p:nvSpPr>
          <p:cNvPr id="9" name="Flowchart: Punched Tape 8"/>
          <p:cNvSpPr/>
          <p:nvPr/>
        </p:nvSpPr>
        <p:spPr>
          <a:xfrm>
            <a:off x="6629400" y="1143000"/>
            <a:ext cx="1524000" cy="381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Site of Apan Vayu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akri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chemeClr val="tx2">
                    <a:lumMod val="10000"/>
                  </a:schemeClr>
                </a:solidFill>
              </a:rPr>
              <a:t>               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hanwantri 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8600"/>
            <a:ext cx="7848600" cy="63023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495800" cy="1371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porta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0" cy="6324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8600" y="609600"/>
            <a:ext cx="14478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DELL\AppData\Local\Microsoft\Windows\INetCache\IE\QU86GGYZ\Ashtanga_Ayurveda_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029200"/>
            <a:ext cx="1895475" cy="1181100"/>
          </a:xfrm>
          <a:prstGeom prst="rect">
            <a:avLst/>
          </a:prstGeom>
          <a:noFill/>
        </p:spPr>
      </p:pic>
      <p:sp>
        <p:nvSpPr>
          <p:cNvPr id="6" name="Striped Right Arrow 5"/>
          <p:cNvSpPr/>
          <p:nvPr/>
        </p:nvSpPr>
        <p:spPr>
          <a:xfrm>
            <a:off x="1066800" y="5638800"/>
            <a:ext cx="7620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7162800" y="5638800"/>
            <a:ext cx="7620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ta kshaya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304800"/>
            <a:ext cx="8534400" cy="624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533400"/>
            <a:ext cx="37338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DELL\AppData\Local\Microsoft\Windows\INetCache\IE\3CGKH07R\10_Concepts_of_Ayurved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571999"/>
            <a:ext cx="2190750" cy="1828801"/>
          </a:xfrm>
          <a:prstGeom prst="rect">
            <a:avLst/>
          </a:prstGeom>
          <a:noFill/>
        </p:spPr>
      </p:pic>
      <p:sp>
        <p:nvSpPr>
          <p:cNvPr id="6" name="Striped Right Arrow 5"/>
          <p:cNvSpPr/>
          <p:nvPr/>
        </p:nvSpPr>
        <p:spPr>
          <a:xfrm>
            <a:off x="762000" y="5867400"/>
            <a:ext cx="838200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7848600" y="5943600"/>
            <a:ext cx="6858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ruddhi lakshana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1000" y="304800"/>
            <a:ext cx="8381999" cy="617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838200"/>
            <a:ext cx="15240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2290" name="Picture 2" descr="C:\Users\DELL\AppData\Local\Microsoft\Windows\INetCache\IE\QU86GGYZ\Patanjali_logo.jpeg[1]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638800"/>
            <a:ext cx="2095500" cy="762000"/>
          </a:xfrm>
          <a:prstGeom prst="rect">
            <a:avLst/>
          </a:prstGeom>
          <a:noFill/>
        </p:spPr>
      </p:pic>
      <p:sp>
        <p:nvSpPr>
          <p:cNvPr id="6" name="Striped Right Arrow 5"/>
          <p:cNvSpPr/>
          <p:nvPr/>
        </p:nvSpPr>
        <p:spPr>
          <a:xfrm>
            <a:off x="762000" y="5867400"/>
            <a:ext cx="9144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7924800" y="5867400"/>
            <a:ext cx="533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>
                <a:solidFill>
                  <a:schemeClr val="bg1"/>
                </a:solidFill>
              </a:rPr>
              <a:t>Symptoms of Vata kshaya and Vruddhi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vata vridd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3124200"/>
            <a:ext cx="4470400" cy="3352800"/>
          </a:xfrm>
        </p:spPr>
      </p:pic>
      <p:pic>
        <p:nvPicPr>
          <p:cNvPr id="7" name="Picture 6" descr="vata kshaya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52550"/>
            <a:ext cx="4191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ympto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4724400" cy="3276600"/>
          </a:xfrm>
        </p:spPr>
      </p:pic>
      <p:pic>
        <p:nvPicPr>
          <p:cNvPr id="7" name="Picture 6" descr="vata prakop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09900"/>
            <a:ext cx="49276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tection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228600"/>
            <a:ext cx="8534400" cy="6324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685800"/>
            <a:ext cx="16764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3314" name="Picture 2" descr="C:\Users\DELL\AppData\Local\Microsoft\Windows\INetCache\IE\X2827LZO\Jiva_Skincar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876800"/>
            <a:ext cx="2133600" cy="1524000"/>
          </a:xfrm>
          <a:prstGeom prst="rect">
            <a:avLst/>
          </a:prstGeom>
          <a:noFill/>
        </p:spPr>
      </p:pic>
      <p:sp>
        <p:nvSpPr>
          <p:cNvPr id="6" name="Striped Right Arrow 5"/>
          <p:cNvSpPr/>
          <p:nvPr/>
        </p:nvSpPr>
        <p:spPr>
          <a:xfrm>
            <a:off x="762000" y="5867400"/>
            <a:ext cx="8382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8001000" y="5943600"/>
            <a:ext cx="6096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tection for va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5715000" cy="350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chemeClr val="bg1"/>
                </a:solidFill>
              </a:rPr>
              <a:t>Protection for Vata Prakop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7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Thank you for listening and watching the slides!!</a:t>
            </a:r>
          </a:p>
          <a:p>
            <a:r>
              <a:rPr lang="en-US" sz="4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300" b="1" dirty="0">
                <a:solidFill>
                  <a:schemeClr val="bg2">
                    <a:lumMod val="50000"/>
                  </a:schemeClr>
                </a:solidFill>
              </a:rPr>
              <a:t>Presented to: </a:t>
            </a:r>
            <a:r>
              <a:rPr lang="en-US" sz="4300" b="1" dirty="0" err="1">
                <a:solidFill>
                  <a:schemeClr val="bg2">
                    <a:lumMod val="50000"/>
                  </a:schemeClr>
                </a:solidFill>
              </a:rPr>
              <a:t>Dr.Prashant</a:t>
            </a:r>
            <a:r>
              <a:rPr lang="en-US" sz="4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300" b="1" dirty="0" err="1">
                <a:solidFill>
                  <a:schemeClr val="bg2">
                    <a:lumMod val="50000"/>
                  </a:schemeClr>
                </a:solidFill>
              </a:rPr>
              <a:t>Chandekar</a:t>
            </a:r>
            <a:r>
              <a:rPr lang="en-US" sz="4300" b="1" dirty="0">
                <a:solidFill>
                  <a:schemeClr val="bg2">
                    <a:lumMod val="50000"/>
                  </a:schemeClr>
                </a:solidFill>
              </a:rPr>
              <a:t> Sir</a:t>
            </a: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Presentation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by:Anushri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Akare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Shaminaz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Ali</a:t>
            </a: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Nandini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Ambatkar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Rupali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Angalwar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Sneha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Bakshi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Parisameer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Barsagde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Nandkishor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Bhagile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Rajshree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Bhojane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Sakshi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Burghate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Narayani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Chandewar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Vinay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Chaudhari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Vishnu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Chauhan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Neha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Chauhan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Swati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Dangare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                          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Shraddha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bg2">
                    <a:lumMod val="50000"/>
                  </a:schemeClr>
                </a:solidFill>
              </a:rPr>
              <a:t>Dehankar</a:t>
            </a: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ncip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800" y="1066800"/>
            <a:ext cx="15240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idos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324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381000"/>
            <a:ext cx="5029200" cy="990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ta dos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24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543800" cy="1371600"/>
          </a:xfrm>
        </p:spPr>
        <p:txBody>
          <a:bodyPr/>
          <a:lstStyle/>
          <a:p>
            <a:r>
              <a:rPr b="1">
                <a:solidFill>
                  <a:srgbClr val="002060"/>
                </a:solidFill>
              </a:rPr>
              <a:t>                  Vata Dosha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vata-dosha-sharir-kriya-15-638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62400" y="3352800"/>
            <a:ext cx="4800600" cy="2895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b="1">
                <a:solidFill>
                  <a:schemeClr val="bg2">
                    <a:lumMod val="50000"/>
                  </a:schemeClr>
                </a:solidFill>
              </a:rPr>
              <a:t>Introduction of Vata Dosha 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4vata-dosha-sharir-kriya-14-638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990600"/>
            <a:ext cx="4267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762000"/>
            <a:ext cx="2895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paryay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304800"/>
            <a:ext cx="8305799" cy="6172200"/>
          </a:xfrm>
        </p:spPr>
      </p:pic>
      <p:pic>
        <p:nvPicPr>
          <p:cNvPr id="9218" name="Picture 2" descr="C:\Users\DELL\AppData\Local\Microsoft\Windows\INetCache\IE\V5BSZ145\ayurveda_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19600"/>
            <a:ext cx="2600325" cy="1885950"/>
          </a:xfrm>
          <a:prstGeom prst="rect">
            <a:avLst/>
          </a:prstGeom>
          <a:noFill/>
        </p:spPr>
      </p:pic>
      <p:sp>
        <p:nvSpPr>
          <p:cNvPr id="8" name="Striped Right Arrow 7"/>
          <p:cNvSpPr/>
          <p:nvPr/>
        </p:nvSpPr>
        <p:spPr>
          <a:xfrm>
            <a:off x="838200" y="5867400"/>
            <a:ext cx="9906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riped Right Arrow 8"/>
          <p:cNvSpPr/>
          <p:nvPr/>
        </p:nvSpPr>
        <p:spPr>
          <a:xfrm>
            <a:off x="7848600" y="5867400"/>
            <a:ext cx="6096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90600"/>
            <a:ext cx="3962400" cy="5181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it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14400"/>
            <a:ext cx="3810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han.jpg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304800"/>
            <a:ext cx="8610600" cy="624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533400"/>
            <a:ext cx="20574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C:\Users\DELL\AppData\Local\Microsoft\Windows\INetCache\IE\X2827LZO\3_Elements_and_Doshas_in_Ayurveda_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648200"/>
            <a:ext cx="2314575" cy="1828800"/>
          </a:xfrm>
          <a:prstGeom prst="rect">
            <a:avLst/>
          </a:prstGeom>
          <a:noFill/>
        </p:spPr>
      </p:pic>
      <p:sp>
        <p:nvSpPr>
          <p:cNvPr id="11" name="Striped Right Arrow 10"/>
          <p:cNvSpPr/>
          <p:nvPr/>
        </p:nvSpPr>
        <p:spPr>
          <a:xfrm>
            <a:off x="762000" y="5867400"/>
            <a:ext cx="8382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riped Right Arrow 11"/>
          <p:cNvSpPr/>
          <p:nvPr/>
        </p:nvSpPr>
        <p:spPr>
          <a:xfrm>
            <a:off x="7924800" y="5943600"/>
            <a:ext cx="6858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113</Words>
  <Application>Microsoft Office PowerPoint</Application>
  <PresentationFormat>On-screen Show (4:3)</PresentationFormat>
  <Paragraphs>33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Smt.Vimladevi Ayurvedic Medical College and Hospital,Wandhari,                           Chandrapur</vt:lpstr>
      <vt:lpstr>PowerPoint Presentation</vt:lpstr>
      <vt:lpstr>PowerPoint Presentation</vt:lpstr>
      <vt:lpstr>PowerPoint Presentation</vt:lpstr>
      <vt:lpstr>                  Vata Dosha</vt:lpstr>
      <vt:lpstr>Introduction of Vata Dosha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</vt:lpstr>
      <vt:lpstr>PowerPoint Presentation</vt:lpstr>
      <vt:lpstr>PowerPoint Presentation</vt:lpstr>
      <vt:lpstr>PowerPoint Presentation</vt:lpstr>
      <vt:lpstr>Symptoms of Vata kshaya and Vruddhi</vt:lpstr>
      <vt:lpstr>PowerPoint Presentation</vt:lpstr>
      <vt:lpstr>PowerPoint Presentation</vt:lpstr>
      <vt:lpstr>Protection for Vata Prakop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DELL</dc:creator>
  <cp:lastModifiedBy>parisameerbarsagade789@gmail.com</cp:lastModifiedBy>
  <cp:revision>25</cp:revision>
  <dcterms:created xsi:type="dcterms:W3CDTF">2020-02-24T13:31:10Z</dcterms:created>
  <dcterms:modified xsi:type="dcterms:W3CDTF">2020-02-25T02:37:30Z</dcterms:modified>
</cp:coreProperties>
</file>