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41CD1-74AB-782A-A462-1A4A27457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350" y="1086237"/>
            <a:ext cx="9815306" cy="3956279"/>
          </a:xfrm>
        </p:spPr>
        <p:txBody>
          <a:bodyPr/>
          <a:lstStyle/>
          <a:p>
            <a:r>
              <a:rPr lang="en-US" dirty="0"/>
              <a:t>Importance of </a:t>
            </a:r>
            <a:r>
              <a:rPr lang="en-US" dirty="0" err="1"/>
              <a:t>aGnI</a:t>
            </a:r>
            <a:r>
              <a:rPr lang="en-US" dirty="0"/>
              <a:t> and  </a:t>
            </a:r>
            <a:r>
              <a:rPr lang="en-US" dirty="0" err="1"/>
              <a:t>kosHtha</a:t>
            </a:r>
            <a:r>
              <a:rPr lang="en-US" dirty="0"/>
              <a:t> in </a:t>
            </a:r>
            <a:r>
              <a:rPr lang="en-US" dirty="0" err="1"/>
              <a:t>Virechana</a:t>
            </a:r>
            <a:r>
              <a:rPr lang="en-US" dirty="0"/>
              <a:t> karma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6E4CCD-36A1-224D-0E12-837C84CFFD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92570" y="1464896"/>
            <a:ext cx="6831673" cy="108623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6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664B2-AA1B-B398-734C-D3DBAA2CA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FEDE9-EB2D-3A86-7FCF-B7093BAA1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en-US" dirty="0"/>
              <a:t>Agni </a:t>
            </a:r>
            <a:r>
              <a:rPr lang="en-US" dirty="0" err="1"/>
              <a:t>Pariksha</a:t>
            </a:r>
            <a:r>
              <a:rPr lang="en-US" dirty="0"/>
              <a:t> -13type of Agni 5 </a:t>
            </a:r>
            <a:r>
              <a:rPr lang="en-US" dirty="0" err="1"/>
              <a:t>Bhutagni</a:t>
            </a:r>
            <a:r>
              <a:rPr lang="en-US" dirty="0"/>
              <a:t> 7Dhatwagni 1Jatharagni.</a:t>
            </a:r>
          </a:p>
          <a:p>
            <a:r>
              <a:rPr lang="en-US" dirty="0" err="1"/>
              <a:t>सर्वा</a:t>
            </a:r>
            <a:r>
              <a:rPr lang="en-US" dirty="0"/>
              <a:t> </a:t>
            </a:r>
            <a:r>
              <a:rPr lang="en-US" dirty="0" err="1"/>
              <a:t>अग्निशु</a:t>
            </a:r>
            <a:r>
              <a:rPr lang="en-US" dirty="0"/>
              <a:t> </a:t>
            </a:r>
            <a:r>
              <a:rPr lang="en-US" dirty="0" err="1"/>
              <a:t>जठराग्ने</a:t>
            </a:r>
            <a:r>
              <a:rPr lang="en-US" dirty="0"/>
              <a:t> :</a:t>
            </a:r>
            <a:r>
              <a:rPr lang="en-US" dirty="0" err="1"/>
              <a:t>प्राधान्यम्I</a:t>
            </a:r>
            <a:r>
              <a:rPr lang="en-US" dirty="0"/>
              <a:t> </a:t>
            </a:r>
          </a:p>
          <a:p>
            <a:r>
              <a:rPr lang="en-US" dirty="0"/>
              <a:t>According to </a:t>
            </a:r>
            <a:r>
              <a:rPr lang="en-US" dirty="0" err="1"/>
              <a:t>Charak</a:t>
            </a:r>
            <a:r>
              <a:rPr lang="en-US" dirty="0"/>
              <a:t> Agni assessment based on two components </a:t>
            </a:r>
            <a:r>
              <a:rPr lang="en-US" dirty="0" err="1"/>
              <a:t>ie</a:t>
            </a:r>
            <a:r>
              <a:rPr lang="en-US" dirty="0"/>
              <a:t> </a:t>
            </a:r>
            <a:r>
              <a:rPr lang="en-US" dirty="0" err="1"/>
              <a:t>AbhyavAccording</a:t>
            </a:r>
            <a:r>
              <a:rPr lang="en-US" dirty="0"/>
              <a:t> to </a:t>
            </a:r>
            <a:r>
              <a:rPr lang="en-US" dirty="0" err="1"/>
              <a:t>Charak</a:t>
            </a:r>
            <a:r>
              <a:rPr lang="en-US" dirty="0"/>
              <a:t> Agni assessment based on two components </a:t>
            </a:r>
            <a:r>
              <a:rPr lang="en-US" dirty="0" err="1"/>
              <a:t>ie</a:t>
            </a:r>
            <a:r>
              <a:rPr lang="en-US" dirty="0"/>
              <a:t> </a:t>
            </a:r>
            <a:r>
              <a:rPr lang="en-US" dirty="0" err="1"/>
              <a:t>Abhyav</a:t>
            </a:r>
            <a:r>
              <a:rPr lang="en-US" dirty="0"/>
              <a:t> </a:t>
            </a:r>
            <a:r>
              <a:rPr lang="en-US" dirty="0" err="1"/>
              <a:t>aran</a:t>
            </a:r>
            <a:r>
              <a:rPr lang="en-US" dirty="0"/>
              <a:t> Shakti and </a:t>
            </a:r>
            <a:r>
              <a:rPr lang="en-US" dirty="0" err="1"/>
              <a:t>Jaran</a:t>
            </a:r>
            <a:r>
              <a:rPr lang="en-US" dirty="0"/>
              <a:t> Shakti  </a:t>
            </a:r>
            <a:r>
              <a:rPr lang="en-US" dirty="0" err="1"/>
              <a:t>Shakti</a:t>
            </a:r>
            <a:r>
              <a:rPr lang="en-US" dirty="0"/>
              <a:t> . Digestion Process Proper  then at the end of  digestion </a:t>
            </a:r>
            <a:r>
              <a:rPr lang="en-US" dirty="0" err="1"/>
              <a:t>jeerna</a:t>
            </a:r>
            <a:r>
              <a:rPr lang="en-US" dirty="0"/>
              <a:t> </a:t>
            </a:r>
            <a:r>
              <a:rPr lang="en-US" dirty="0" err="1"/>
              <a:t>ahar</a:t>
            </a:r>
            <a:r>
              <a:rPr lang="en-US" dirty="0"/>
              <a:t>  symptom r produce like </a:t>
            </a:r>
            <a:r>
              <a:rPr lang="en-US" dirty="0" err="1"/>
              <a:t>utsaha</a:t>
            </a:r>
            <a:r>
              <a:rPr lang="en-US" dirty="0"/>
              <a:t>, </a:t>
            </a:r>
            <a:r>
              <a:rPr lang="en-US" dirty="0" err="1"/>
              <a:t>laghuta,Udgara</a:t>
            </a:r>
            <a:r>
              <a:rPr lang="en-US" dirty="0"/>
              <a:t> </a:t>
            </a:r>
            <a:r>
              <a:rPr lang="en-US" dirty="0" err="1"/>
              <a:t>shuddhi</a:t>
            </a:r>
            <a:r>
              <a:rPr lang="en-US" dirty="0"/>
              <a:t> , </a:t>
            </a:r>
            <a:r>
              <a:rPr lang="en-US" dirty="0" err="1"/>
              <a:t>kshudha</a:t>
            </a:r>
            <a:r>
              <a:rPr lang="en-US" dirty="0"/>
              <a:t>  </a:t>
            </a:r>
            <a:r>
              <a:rPr lang="en-US" dirty="0" err="1"/>
              <a:t>pravrutti</a:t>
            </a:r>
            <a:r>
              <a:rPr lang="en-US" dirty="0"/>
              <a:t>  proper </a:t>
            </a:r>
            <a:r>
              <a:rPr lang="en-US" dirty="0" err="1"/>
              <a:t>malotsarga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332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5D8BF-801F-2408-0465-88E9E93F7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Koshth</a:t>
            </a:r>
            <a:r>
              <a:rPr lang="en-US" dirty="0"/>
              <a:t> </a:t>
            </a:r>
            <a:r>
              <a:rPr lang="en-US" dirty="0" err="1"/>
              <a:t>Pariksha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E638F-10EA-F3F1-4B3D-E94BB61F9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Koshtha</a:t>
            </a:r>
            <a:r>
              <a:rPr lang="en-US" dirty="0"/>
              <a:t> means</a:t>
            </a:r>
          </a:p>
          <a:p>
            <a:r>
              <a:rPr lang="en-US" dirty="0" err="1"/>
              <a:t>koshtha</a:t>
            </a:r>
            <a:r>
              <a:rPr lang="en-US" dirty="0"/>
              <a:t> maybe consider as the </a:t>
            </a:r>
            <a:r>
              <a:rPr lang="en-US" dirty="0" err="1"/>
              <a:t>thoracco</a:t>
            </a:r>
            <a:r>
              <a:rPr lang="en-US" dirty="0"/>
              <a:t> abdominal region anatomically and surgically</a:t>
            </a:r>
          </a:p>
          <a:p>
            <a:r>
              <a:rPr lang="en-US" dirty="0" err="1"/>
              <a:t>Koshtha</a:t>
            </a:r>
            <a:r>
              <a:rPr lang="en-US" dirty="0"/>
              <a:t> Maybe considered as many of the system on the basis of physiology</a:t>
            </a:r>
          </a:p>
          <a:p>
            <a:r>
              <a:rPr lang="en-US" dirty="0" err="1"/>
              <a:t>koshtha</a:t>
            </a:r>
            <a:r>
              <a:rPr lang="en-US" dirty="0"/>
              <a:t> maybe consider as gastro intestinal system on the basis of treatment</a:t>
            </a:r>
          </a:p>
          <a:p>
            <a:r>
              <a:rPr lang="en-US" dirty="0" err="1"/>
              <a:t>Koshtha</a:t>
            </a:r>
            <a:r>
              <a:rPr lang="en-US" dirty="0"/>
              <a:t> is Agni </a:t>
            </a:r>
            <a:r>
              <a:rPr lang="en-US" dirty="0" err="1"/>
              <a:t>adhishthan</a:t>
            </a:r>
            <a:endParaRPr lang="en-US" dirty="0"/>
          </a:p>
          <a:p>
            <a:r>
              <a:rPr lang="en-US" dirty="0"/>
              <a:t>3types</a:t>
            </a:r>
          </a:p>
          <a:p>
            <a:r>
              <a:rPr lang="en-US" dirty="0"/>
              <a:t> </a:t>
            </a:r>
            <a:r>
              <a:rPr lang="en-US" dirty="0" err="1"/>
              <a:t>Mrudu</a:t>
            </a:r>
            <a:r>
              <a:rPr lang="en-US" dirty="0"/>
              <a:t> </a:t>
            </a:r>
            <a:r>
              <a:rPr lang="en-US" dirty="0" err="1"/>
              <a:t>Koshtha</a:t>
            </a:r>
            <a:r>
              <a:rPr lang="en-US" dirty="0"/>
              <a:t> – Pitta</a:t>
            </a:r>
          </a:p>
          <a:p>
            <a:r>
              <a:rPr lang="en-US" dirty="0" err="1"/>
              <a:t>Madhyam</a:t>
            </a:r>
            <a:r>
              <a:rPr lang="en-US" dirty="0"/>
              <a:t> </a:t>
            </a:r>
            <a:r>
              <a:rPr lang="en-US" dirty="0" err="1"/>
              <a:t>Koshtha</a:t>
            </a:r>
            <a:r>
              <a:rPr lang="en-US" dirty="0"/>
              <a:t> -</a:t>
            </a:r>
            <a:r>
              <a:rPr lang="en-US" dirty="0" err="1"/>
              <a:t>kapha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Krura</a:t>
            </a:r>
            <a:r>
              <a:rPr lang="en-US" dirty="0"/>
              <a:t> </a:t>
            </a:r>
            <a:r>
              <a:rPr lang="en-US" dirty="0" err="1"/>
              <a:t>Koshtha</a:t>
            </a:r>
            <a:r>
              <a:rPr lang="en-US" dirty="0"/>
              <a:t> –</a:t>
            </a:r>
            <a:r>
              <a:rPr lang="en-US" dirty="0" err="1"/>
              <a:t>vata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6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AAD2E-A885-A17A-3DA1-26299354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Agni and </a:t>
            </a:r>
            <a:r>
              <a:rPr lang="en-US" dirty="0" err="1"/>
              <a:t>koshtha</a:t>
            </a:r>
            <a:r>
              <a:rPr lang="en-US" dirty="0"/>
              <a:t> </a:t>
            </a:r>
            <a:r>
              <a:rPr lang="en-US" dirty="0" err="1"/>
              <a:t>Pariksha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8801E-3FA2-5A3E-1D8A-4B03C7009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en-US" dirty="0"/>
              <a:t>To decide </a:t>
            </a:r>
            <a:r>
              <a:rPr lang="en-US" dirty="0" err="1"/>
              <a:t>dravya</a:t>
            </a:r>
            <a:r>
              <a:rPr lang="en-US" dirty="0"/>
              <a:t> </a:t>
            </a:r>
            <a:r>
              <a:rPr lang="en-US" dirty="0" err="1"/>
              <a:t>praman</a:t>
            </a:r>
            <a:r>
              <a:rPr lang="en-US" dirty="0"/>
              <a:t> </a:t>
            </a:r>
            <a:r>
              <a:rPr lang="en-US" dirty="0" err="1"/>
              <a:t>aushadh</a:t>
            </a:r>
            <a:r>
              <a:rPr lang="en-US" dirty="0"/>
              <a:t> </a:t>
            </a:r>
            <a:r>
              <a:rPr lang="en-US" dirty="0" err="1"/>
              <a:t>matra</a:t>
            </a:r>
            <a:endParaRPr lang="en-US" dirty="0"/>
          </a:p>
          <a:p>
            <a:r>
              <a:rPr lang="en-US" dirty="0" err="1"/>
              <a:t>Sneha</a:t>
            </a:r>
            <a:r>
              <a:rPr lang="en-US" dirty="0"/>
              <a:t> Pan </a:t>
            </a:r>
            <a:r>
              <a:rPr lang="en-US" dirty="0" err="1"/>
              <a:t>Matra</a:t>
            </a:r>
            <a:endParaRPr lang="en-US" dirty="0"/>
          </a:p>
          <a:p>
            <a:r>
              <a:rPr lang="en-US" dirty="0" err="1"/>
              <a:t>अज्ञात</a:t>
            </a:r>
            <a:r>
              <a:rPr lang="en-US" dirty="0"/>
              <a:t> (if coaster is not known) </a:t>
            </a:r>
            <a:r>
              <a:rPr lang="en-US" dirty="0" err="1"/>
              <a:t>हृसियसी</a:t>
            </a:r>
            <a:r>
              <a:rPr lang="en-US" dirty="0"/>
              <a:t>  </a:t>
            </a:r>
            <a:r>
              <a:rPr lang="en-US" dirty="0" err="1"/>
              <a:t>मात्रा</a:t>
            </a:r>
            <a:r>
              <a:rPr lang="en-US" dirty="0"/>
              <a:t> ( </a:t>
            </a:r>
            <a:r>
              <a:rPr lang="en-US" dirty="0" err="1"/>
              <a:t>As.Hru</a:t>
            </a:r>
            <a:r>
              <a:rPr lang="en-US" dirty="0"/>
              <a:t>. 16/17-18)</a:t>
            </a:r>
          </a:p>
          <a:p>
            <a:r>
              <a:rPr lang="en-US" dirty="0"/>
              <a:t>To assess duration of </a:t>
            </a:r>
            <a:r>
              <a:rPr lang="en-US" dirty="0" err="1"/>
              <a:t>Sneha</a:t>
            </a:r>
            <a:r>
              <a:rPr lang="en-US" dirty="0"/>
              <a:t> pan</a:t>
            </a:r>
          </a:p>
          <a:p>
            <a:r>
              <a:rPr lang="en-US" dirty="0"/>
              <a:t>For </a:t>
            </a:r>
            <a:r>
              <a:rPr lang="en-US" dirty="0" err="1"/>
              <a:t>mrudu</a:t>
            </a:r>
            <a:r>
              <a:rPr lang="en-US" dirty="0"/>
              <a:t> </a:t>
            </a:r>
            <a:r>
              <a:rPr lang="en-US" dirty="0" err="1"/>
              <a:t>kostha</a:t>
            </a:r>
            <a:r>
              <a:rPr lang="en-US" dirty="0"/>
              <a:t> person three days of </a:t>
            </a:r>
            <a:r>
              <a:rPr lang="en-US" dirty="0" err="1"/>
              <a:t>Sneha</a:t>
            </a:r>
            <a:r>
              <a:rPr lang="en-US" dirty="0"/>
              <a:t> pan</a:t>
            </a:r>
          </a:p>
          <a:p>
            <a:r>
              <a:rPr lang="en-US" dirty="0" err="1"/>
              <a:t>Madhyam</a:t>
            </a:r>
            <a:r>
              <a:rPr lang="en-US" dirty="0"/>
              <a:t> </a:t>
            </a:r>
            <a:r>
              <a:rPr lang="en-US" dirty="0" err="1"/>
              <a:t>Koshtha</a:t>
            </a:r>
            <a:r>
              <a:rPr lang="en-US" dirty="0"/>
              <a:t>  Person 4-6 days</a:t>
            </a:r>
          </a:p>
          <a:p>
            <a:r>
              <a:rPr lang="en-US" dirty="0" err="1"/>
              <a:t>Krura</a:t>
            </a:r>
            <a:r>
              <a:rPr lang="en-US" dirty="0"/>
              <a:t> </a:t>
            </a:r>
            <a:r>
              <a:rPr lang="en-US" dirty="0" err="1"/>
              <a:t>Koshtha</a:t>
            </a:r>
            <a:r>
              <a:rPr lang="en-US" dirty="0"/>
              <a:t> person </a:t>
            </a:r>
            <a:r>
              <a:rPr lang="en-US" dirty="0" err="1"/>
              <a:t>upto</a:t>
            </a:r>
            <a:r>
              <a:rPr lang="en-US" dirty="0"/>
              <a:t>  7 days</a:t>
            </a:r>
          </a:p>
        </p:txBody>
      </p:sp>
    </p:spTree>
    <p:extLst>
      <p:ext uri="{BB962C8B-B14F-4D97-AF65-F5344CB8AC3E}">
        <p14:creationId xmlns:p14="http://schemas.microsoft.com/office/powerpoint/2010/main" val="2988331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50940-4443-7471-E9B4-92E26CD90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E8F59-09BE-65CF-64F7-2C66B5EE0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Vamana</a:t>
            </a:r>
            <a:r>
              <a:rPr lang="en-US" dirty="0"/>
              <a:t>  to decide doses of medicine </a:t>
            </a:r>
          </a:p>
          <a:p>
            <a:r>
              <a:rPr lang="en-US" dirty="0"/>
              <a:t>In </a:t>
            </a:r>
            <a:r>
              <a:rPr lang="en-US" dirty="0" err="1"/>
              <a:t>virechan</a:t>
            </a:r>
            <a:r>
              <a:rPr lang="en-US" dirty="0"/>
              <a:t> to decide doses of medicine</a:t>
            </a:r>
          </a:p>
          <a:p>
            <a:r>
              <a:rPr lang="en-US" dirty="0" err="1"/>
              <a:t>Matra</a:t>
            </a:r>
            <a:r>
              <a:rPr lang="en-US" dirty="0"/>
              <a:t> of </a:t>
            </a:r>
            <a:r>
              <a:rPr lang="en-US" dirty="0" err="1"/>
              <a:t>Anupam</a:t>
            </a:r>
            <a:r>
              <a:rPr lang="en-US" dirty="0"/>
              <a:t> </a:t>
            </a:r>
            <a:r>
              <a:rPr lang="en-US" dirty="0" err="1"/>
              <a:t>ushna</a:t>
            </a:r>
            <a:r>
              <a:rPr lang="en-US" dirty="0"/>
              <a:t> </a:t>
            </a:r>
            <a:r>
              <a:rPr lang="en-US" dirty="0" err="1"/>
              <a:t>jal</a:t>
            </a:r>
            <a:r>
              <a:rPr lang="en-US" dirty="0"/>
              <a:t> as </a:t>
            </a:r>
            <a:r>
              <a:rPr lang="en-US" dirty="0" err="1"/>
              <a:t>Anupam</a:t>
            </a:r>
            <a:r>
              <a:rPr lang="en-US" dirty="0"/>
              <a:t> </a:t>
            </a:r>
            <a:r>
              <a:rPr lang="en-US" dirty="0" err="1"/>
              <a:t>Matra</a:t>
            </a:r>
            <a:r>
              <a:rPr lang="en-US" dirty="0"/>
              <a:t> is explained according to </a:t>
            </a:r>
            <a:r>
              <a:rPr lang="en-US" dirty="0" err="1"/>
              <a:t>Koshtha</a:t>
            </a:r>
            <a:r>
              <a:rPr lang="en-US" dirty="0"/>
              <a:t>  by </a:t>
            </a:r>
            <a:r>
              <a:rPr lang="en-US" dirty="0" err="1"/>
              <a:t>vangasen</a:t>
            </a:r>
            <a:r>
              <a:rPr lang="en-US" dirty="0"/>
              <a:t> for </a:t>
            </a:r>
            <a:r>
              <a:rPr lang="en-US" dirty="0" err="1"/>
              <a:t>mrudu</a:t>
            </a:r>
            <a:r>
              <a:rPr lang="en-US" dirty="0"/>
              <a:t> </a:t>
            </a:r>
            <a:r>
              <a:rPr lang="en-US" dirty="0" err="1"/>
              <a:t>Koshtha</a:t>
            </a:r>
            <a:r>
              <a:rPr lang="en-US" dirty="0"/>
              <a:t> 1pala </a:t>
            </a:r>
            <a:r>
              <a:rPr lang="en-US" dirty="0" err="1"/>
              <a:t>Madhyam</a:t>
            </a:r>
            <a:r>
              <a:rPr lang="en-US" dirty="0"/>
              <a:t> </a:t>
            </a:r>
            <a:r>
              <a:rPr lang="en-US" dirty="0" err="1"/>
              <a:t>kushth</a:t>
            </a:r>
            <a:r>
              <a:rPr lang="en-US" dirty="0"/>
              <a:t>  2pala </a:t>
            </a:r>
            <a:r>
              <a:rPr lang="en-US" dirty="0" err="1"/>
              <a:t>Krura</a:t>
            </a:r>
            <a:r>
              <a:rPr lang="en-US" dirty="0"/>
              <a:t> </a:t>
            </a:r>
            <a:r>
              <a:rPr lang="en-US" dirty="0" err="1"/>
              <a:t>Koshtha</a:t>
            </a:r>
            <a:r>
              <a:rPr lang="en-US" dirty="0"/>
              <a:t> 3pala</a:t>
            </a:r>
          </a:p>
          <a:p>
            <a:r>
              <a:rPr lang="en-US" dirty="0"/>
              <a:t>Selection of </a:t>
            </a:r>
            <a:r>
              <a:rPr lang="en-US" dirty="0" err="1"/>
              <a:t>aushadhi</a:t>
            </a:r>
            <a:endParaRPr lang="en-US" dirty="0"/>
          </a:p>
          <a:p>
            <a:r>
              <a:rPr lang="en-US" dirty="0"/>
              <a:t>To avoid complication</a:t>
            </a:r>
          </a:p>
          <a:p>
            <a:r>
              <a:rPr lang="en-US" dirty="0"/>
              <a:t>Planning of </a:t>
            </a:r>
            <a:r>
              <a:rPr lang="en-US" dirty="0" err="1"/>
              <a:t>sansarjana</a:t>
            </a:r>
            <a:r>
              <a:rPr lang="en-US" dirty="0"/>
              <a:t> </a:t>
            </a:r>
            <a:r>
              <a:rPr lang="en-US" dirty="0" err="1"/>
              <a:t>krama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27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9557F-D154-6DD4-EF42-C00295FB0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28BD7-8AED-5A3D-F7FA-F01A3491B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947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Crop</vt:lpstr>
      <vt:lpstr>Importance of aGnI and  kosHtha in Virechana karma</vt:lpstr>
      <vt:lpstr>PowerPoint Presentation</vt:lpstr>
      <vt:lpstr>Koshth Pariksha</vt:lpstr>
      <vt:lpstr>Importance of Agni and koshtha Pariksha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aGnI and  kosHtha in Virechana karma</dc:title>
  <dc:creator>919923737607</dc:creator>
  <cp:lastModifiedBy>919923737607</cp:lastModifiedBy>
  <cp:revision>2</cp:revision>
  <dcterms:created xsi:type="dcterms:W3CDTF">2023-02-19T16:28:17Z</dcterms:created>
  <dcterms:modified xsi:type="dcterms:W3CDTF">2023-02-21T16:25:24Z</dcterms:modified>
</cp:coreProperties>
</file>