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319" r:id="rId3"/>
    <p:sldId id="320" r:id="rId4"/>
    <p:sldId id="32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6912" autoAdjust="0"/>
    <p:restoredTop sz="86380" autoAdjust="0"/>
  </p:normalViewPr>
  <p:slideViewPr>
    <p:cSldViewPr>
      <p:cViewPr>
        <p:scale>
          <a:sx n="66" d="100"/>
          <a:sy n="66" d="100"/>
        </p:scale>
        <p:origin x="-127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0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64ECC-092F-4A01-AA02-D3CF030647D3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Pancreatitis - Symptoms and causes - Mayo Clin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143000"/>
            <a:ext cx="762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lkekU;t</a:t>
            </a:r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vkf.k</a:t>
            </a:r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ukukRet</a:t>
            </a:r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O;k</a:t>
            </a:r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/</a:t>
            </a:r>
            <a:r>
              <a:rPr lang="en-US" sz="4400" b="1" u="sng" smtClean="0">
                <a:solidFill>
                  <a:srgbClr val="FF0000"/>
                </a:solidFill>
                <a:latin typeface="Kruti Dev 055" pitchFamily="2" charset="0"/>
              </a:rPr>
              <a:t>kh</a:t>
            </a:r>
            <a:endParaRPr lang="en-US" sz="4400" dirty="0" smtClean="0">
              <a:solidFill>
                <a:srgbClr val="FF0000"/>
              </a:solidFill>
              <a:latin typeface="Kruti Dev 016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3505200"/>
            <a:ext cx="4114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DR. SANDESH .P. GOJE</a:t>
            </a:r>
          </a:p>
          <a:p>
            <a:pPr algn="r">
              <a:lnSpc>
                <a:spcPct val="90000"/>
              </a:lnSpc>
            </a:pPr>
            <a:r>
              <a:rPr lang="en-US" dirty="0" smtClean="0">
                <a:latin typeface="Arial Black" pitchFamily="34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 KAYACHIKITSA)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SVAMCH, CHANDRAPUR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lkekU;t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vkf.k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ukukRet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O;k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/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kh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51520" cy="50292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Kruti Dev 055" pitchFamily="2" charset="0"/>
              </a:rPr>
              <a:t>O;kf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kfunku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gsrq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nksu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izdkj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vkgs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b="1" u="sng" dirty="0" err="1" smtClean="0">
                <a:latin typeface="Kruti Dev 055" pitchFamily="2" charset="0"/>
              </a:rPr>
              <a:t>lkekU;t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u="sng" dirty="0" err="1" smtClean="0">
                <a:latin typeface="Kruti Dev 055" pitchFamily="2" charset="0"/>
              </a:rPr>
              <a:t>O;k</a:t>
            </a:r>
            <a:r>
              <a:rPr lang="en-US" b="1" u="sng" dirty="0" smtClean="0">
                <a:latin typeface="Kruti Dev 055" pitchFamily="2" charset="0"/>
              </a:rPr>
              <a:t>/</a:t>
            </a:r>
            <a:r>
              <a:rPr lang="en-US" b="1" u="sng" dirty="0" err="1" smtClean="0">
                <a:latin typeface="Kruti Dev 055" pitchFamily="2" charset="0"/>
              </a:rPr>
              <a:t>kh</a:t>
            </a:r>
            <a:r>
              <a:rPr lang="en-US" b="1" u="sng" dirty="0" smtClean="0">
                <a:latin typeface="Kruti Dev 055" pitchFamily="2" charset="0"/>
              </a:rPr>
              <a:t> %&amp;</a:t>
            </a:r>
            <a:endParaRPr lang="en-US" u="sng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T;k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khph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mRiRrh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okrknh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nks”kkae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b="1" dirty="0" err="1" smtClean="0">
                <a:latin typeface="Kruti Dev 055" pitchFamily="2" charset="0"/>
              </a:rPr>
              <a:t>dks.kR;kgh</a:t>
            </a:r>
            <a:r>
              <a:rPr lang="en-US" b="1" dirty="0" smtClean="0">
                <a:latin typeface="Kruti Dev 055" pitchFamily="2" charset="0"/>
              </a:rPr>
              <a:t> ,d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nks”kkP;k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rFkk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nksu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nks”kkaP;k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lalxkZus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vFkok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f=</a:t>
            </a:r>
            <a:r>
              <a:rPr lang="en-US" b="1" dirty="0" err="1" smtClean="0">
                <a:latin typeface="Kruti Dev 055" pitchFamily="2" charset="0"/>
              </a:rPr>
              <a:t>nks”kTk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gsrqus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khyk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lkekU;t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O;k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Eg.krkr</a:t>
            </a:r>
            <a:r>
              <a:rPr lang="en-US" dirty="0" smtClean="0">
                <a:latin typeface="Kruti Dev 055" pitchFamily="2" charset="0"/>
              </a:rPr>
              <a:t>- </a:t>
            </a:r>
            <a:r>
              <a:rPr lang="en-US" dirty="0" err="1" smtClean="0">
                <a:latin typeface="Kruti Dev 055" pitchFamily="2" charset="0"/>
              </a:rPr>
              <a:t>mnk</a:t>
            </a:r>
            <a:r>
              <a:rPr lang="en-US" dirty="0" smtClean="0">
                <a:latin typeface="Kruti Dev 055" pitchFamily="2" charset="0"/>
              </a:rPr>
              <a:t> %&amp; </a:t>
            </a:r>
            <a:r>
              <a:rPr lang="en-US" dirty="0" err="1" smtClean="0">
                <a:latin typeface="Kruti Dev 055" pitchFamily="2" charset="0"/>
              </a:rPr>
              <a:t>Toj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vfrlkj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mnjjksx</a:t>
            </a:r>
            <a:r>
              <a:rPr lang="en-US" dirty="0" smtClean="0">
                <a:latin typeface="Kruti Dev 055" pitchFamily="2" charset="0"/>
              </a:rPr>
              <a:t> b-</a:t>
            </a:r>
          </a:p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fpfdRlk</a:t>
            </a:r>
            <a:r>
              <a:rPr lang="en-US" b="1" u="sng" dirty="0" smtClean="0">
                <a:latin typeface="Kruti Dev 055" pitchFamily="2" charset="0"/>
              </a:rPr>
              <a:t> fl/</a:t>
            </a:r>
            <a:r>
              <a:rPr lang="en-US" b="1" u="sng" dirty="0" err="1" smtClean="0">
                <a:latin typeface="Kruti Dev 055" pitchFamily="2" charset="0"/>
              </a:rPr>
              <a:t>nkar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fpfdRlsP;k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eqGfl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nkarkl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fopkjkr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gksoqu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khps</a:t>
            </a:r>
            <a:r>
              <a:rPr lang="en-US" dirty="0" smtClean="0">
                <a:latin typeface="Kruti Dev 055" pitchFamily="2" charset="0"/>
              </a:rPr>
              <a:t> Lora=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fl/</a:t>
            </a:r>
            <a:r>
              <a:rPr lang="en-US" dirty="0" err="1" smtClean="0">
                <a:latin typeface="Kruti Dev 055" pitchFamily="2" charset="0"/>
              </a:rPr>
              <a:t>nkar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o.khZys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vkgs</a:t>
            </a:r>
            <a:r>
              <a:rPr lang="en-US" dirty="0" smtClean="0">
                <a:latin typeface="Kruti Dev 055" pitchFamily="2" charset="0"/>
              </a:rPr>
              <a:t>-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457200"/>
            <a:ext cx="850392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2½ </a:t>
            </a:r>
            <a:r>
              <a:rPr lang="en-US" b="1" u="sng" dirty="0" err="1" smtClean="0">
                <a:latin typeface="Kruti Dev 055" pitchFamily="2" charset="0"/>
              </a:rPr>
              <a:t>ukukRet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u="sng" dirty="0" err="1" smtClean="0">
                <a:latin typeface="Kruti Dev 055" pitchFamily="2" charset="0"/>
              </a:rPr>
              <a:t>O;k</a:t>
            </a:r>
            <a:r>
              <a:rPr lang="en-US" b="1" u="sng" dirty="0" smtClean="0">
                <a:latin typeface="Kruti Dev 055" pitchFamily="2" charset="0"/>
              </a:rPr>
              <a:t>/</a:t>
            </a:r>
            <a:r>
              <a:rPr lang="en-US" b="1" u="sng" dirty="0" err="1" smtClean="0">
                <a:latin typeface="Kruti Dev 055" pitchFamily="2" charset="0"/>
              </a:rPr>
              <a:t>kh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^</a:t>
            </a:r>
            <a:r>
              <a:rPr lang="en-US" b="1" dirty="0" smtClean="0">
                <a:latin typeface="Kruti Dev 055" pitchFamily="2" charset="0"/>
              </a:rPr>
              <a:t>u </a:t>
            </a:r>
            <a:r>
              <a:rPr lang="en-US" b="1" dirty="0" err="1" smtClean="0">
                <a:latin typeface="Kruti Dev 055" pitchFamily="2" charset="0"/>
              </a:rPr>
              <a:t>vukRetk</a:t>
            </a:r>
            <a:r>
              <a:rPr lang="en-US" b="1" dirty="0" smtClean="0">
                <a:latin typeface="Kruti Dev 055" pitchFamily="2" charset="0"/>
              </a:rPr>
              <a:t>% </a:t>
            </a:r>
            <a:r>
              <a:rPr lang="en-US" b="1" dirty="0" err="1" smtClean="0">
                <a:latin typeface="Kruti Dev 055" pitchFamily="2" charset="0"/>
              </a:rPr>
              <a:t>bfr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ukukRetk</a:t>
            </a:r>
            <a:r>
              <a:rPr lang="en-US" b="1" dirty="0" smtClean="0">
                <a:latin typeface="Kruti Dev 055" pitchFamily="2" charset="0"/>
              </a:rPr>
              <a:t>%</a:t>
            </a:r>
          </a:p>
          <a:p>
            <a:r>
              <a:rPr lang="en-US" dirty="0" err="1" smtClean="0">
                <a:latin typeface="Kruti Dev 055" pitchFamily="2" charset="0"/>
              </a:rPr>
              <a:t>ts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,</a:t>
            </a:r>
            <a:r>
              <a:rPr lang="en-US" b="1" dirty="0" err="1" smtClean="0">
                <a:latin typeface="Kruti Dev 055" pitchFamily="2" charset="0"/>
              </a:rPr>
              <a:t>dk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nks”kkP;k</a:t>
            </a:r>
            <a:r>
              <a:rPr lang="en-US" b="1" dirty="0" smtClean="0">
                <a:latin typeface="Kruti Dev 055" pitchFamily="2" charset="0"/>
              </a:rPr>
              <a:t> n`”</a:t>
            </a:r>
            <a:r>
              <a:rPr lang="en-US" b="1" dirty="0" err="1" smtClean="0">
                <a:latin typeface="Kruti Dev 055" pitchFamily="2" charset="0"/>
              </a:rPr>
              <a:t>Vhiklwu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fuekZ.k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gksrkr</a:t>
            </a:r>
            <a:r>
              <a:rPr lang="en-US" dirty="0" smtClean="0">
                <a:latin typeface="Kruti Dev 055" pitchFamily="2" charset="0"/>
              </a:rPr>
              <a:t>- </a:t>
            </a:r>
            <a:r>
              <a:rPr lang="en-US" dirty="0" err="1" smtClean="0">
                <a:latin typeface="Kruti Dev 055" pitchFamily="2" charset="0"/>
              </a:rPr>
              <a:t>laizkIrhe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b="1" dirty="0" smtClean="0">
                <a:latin typeface="Kruti Dev 055" pitchFamily="2" charset="0"/>
              </a:rPr>
              <a:t>,d </a:t>
            </a:r>
            <a:r>
              <a:rPr lang="en-US" b="1" dirty="0" err="1" smtClean="0">
                <a:latin typeface="Kruti Dev 055" pitchFamily="2" charset="0"/>
              </a:rPr>
              <a:t>nks”k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mRdVrsus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lgHkkx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vlrks</a:t>
            </a:r>
            <a:r>
              <a:rPr lang="en-US" dirty="0" smtClean="0">
                <a:latin typeface="Kruti Dev 055" pitchFamily="2" charset="0"/>
              </a:rPr>
              <a:t>- </a:t>
            </a:r>
            <a:r>
              <a:rPr lang="en-US" dirty="0" err="1" smtClean="0">
                <a:latin typeface="Kruti Dev 055" pitchFamily="2" charset="0"/>
              </a:rPr>
              <a:t>R;kl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ukukRet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O;k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Eg.krkr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dirty="0" err="1" smtClean="0">
                <a:latin typeface="Kruti Dev 055" pitchFamily="2" charset="0"/>
              </a:rPr>
              <a:t>ukukRet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jksx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nks”k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fof’k”V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vlrkr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b="1" dirty="0" err="1" smtClean="0">
                <a:latin typeface="Kruti Dev 055" pitchFamily="2" charset="0"/>
              </a:rPr>
              <a:t>egf"kZ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pjders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okrkps</a:t>
            </a:r>
            <a:r>
              <a:rPr lang="en-US" b="1" dirty="0" smtClean="0">
                <a:latin typeface="Kruti Dev 055" pitchFamily="2" charset="0"/>
              </a:rPr>
              <a:t> 80] </a:t>
            </a:r>
            <a:r>
              <a:rPr lang="en-US" b="1" dirty="0" err="1" smtClean="0">
                <a:latin typeface="Kruti Dev 055" pitchFamily="2" charset="0"/>
              </a:rPr>
              <a:t>fiRrkps</a:t>
            </a:r>
            <a:r>
              <a:rPr lang="en-US" b="1" dirty="0" smtClean="0">
                <a:latin typeface="Kruti Dev 055" pitchFamily="2" charset="0"/>
              </a:rPr>
              <a:t> 40] </a:t>
            </a:r>
            <a:r>
              <a:rPr lang="en-US" b="1" dirty="0" err="1" smtClean="0">
                <a:latin typeface="Kruti Dev 055" pitchFamily="2" charset="0"/>
              </a:rPr>
              <a:t>dQkps</a:t>
            </a:r>
            <a:r>
              <a:rPr lang="en-US" b="1" dirty="0" smtClean="0">
                <a:latin typeface="Kruti Dev 055" pitchFamily="2" charset="0"/>
              </a:rPr>
              <a:t> 20 </a:t>
            </a:r>
            <a:r>
              <a:rPr lang="en-US" b="1" dirty="0" err="1" smtClean="0">
                <a:latin typeface="Kruti Dev 055" pitchFamily="2" charset="0"/>
              </a:rPr>
              <a:t>izdkj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ukukRet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fodkj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vkgs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b="1" u="sng" dirty="0" err="1" smtClean="0">
                <a:latin typeface="Kruti Dev 055" pitchFamily="2" charset="0"/>
              </a:rPr>
              <a:t>fpfdRlkfl</a:t>
            </a:r>
            <a:r>
              <a:rPr lang="en-US" b="1" u="sng" dirty="0" smtClean="0">
                <a:latin typeface="Kruti Dev 055" pitchFamily="2" charset="0"/>
              </a:rPr>
              <a:t>/</a:t>
            </a:r>
            <a:r>
              <a:rPr lang="en-US" b="1" u="sng" dirty="0" err="1" smtClean="0">
                <a:latin typeface="Kruti Dev 055" pitchFamily="2" charset="0"/>
              </a:rPr>
              <a:t>nkar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pjdkpk;kZuh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=</a:t>
            </a:r>
            <a:r>
              <a:rPr lang="en-US" dirty="0" err="1" smtClean="0">
                <a:latin typeface="Kruti Dev 055" pitchFamily="2" charset="0"/>
              </a:rPr>
              <a:t>LFkkuke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okr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fiRr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dQ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nks”kkaps</a:t>
            </a:r>
            <a:r>
              <a:rPr lang="en-US" dirty="0" smtClean="0">
                <a:latin typeface="Kruti Dev 055" pitchFamily="2" charset="0"/>
              </a:rPr>
              <a:t> Lora= </a:t>
            </a:r>
            <a:r>
              <a:rPr lang="en-US" dirty="0" err="1" smtClean="0">
                <a:latin typeface="Kruti Dev 055" pitchFamily="2" charset="0"/>
              </a:rPr>
              <a:t>midze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of.kZys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vkgsr</a:t>
            </a:r>
            <a:r>
              <a:rPr lang="en-US" dirty="0" smtClean="0">
                <a:latin typeface="Kruti Dev 055" pitchFamily="2" charset="0"/>
              </a:rPr>
              <a:t>- </a:t>
            </a:r>
            <a:r>
              <a:rPr lang="en-US" dirty="0" err="1" smtClean="0">
                <a:latin typeface="Kruti Dev 055" pitchFamily="2" charset="0"/>
              </a:rPr>
              <a:t>R;kizek.ks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djkoh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9600" dirty="0" smtClean="0"/>
              <a:t>              </a:t>
            </a:r>
          </a:p>
          <a:p>
            <a:pPr>
              <a:buNone/>
            </a:pPr>
            <a:endParaRPr lang="en-IN" sz="9600" dirty="0" smtClean="0"/>
          </a:p>
          <a:p>
            <a:pPr>
              <a:buNone/>
            </a:pPr>
            <a:r>
              <a:rPr lang="en-IN" sz="9600" dirty="0" smtClean="0"/>
              <a:t>                  Thanks</a:t>
            </a:r>
            <a:endParaRPr lang="en-IN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1627</TotalTime>
  <Words>80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lkekU;t vkf.k ukukRet O;k/kh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</dc:creator>
  <cp:lastModifiedBy>hp</cp:lastModifiedBy>
  <cp:revision>673</cp:revision>
  <dcterms:created xsi:type="dcterms:W3CDTF">2020-05-02T05:10:47Z</dcterms:created>
  <dcterms:modified xsi:type="dcterms:W3CDTF">2021-05-26T11:41:12Z</dcterms:modified>
</cp:coreProperties>
</file>