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2ECC-C9DD-C540-99B5-D840A4012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A50C7-2E89-154C-A97B-9B3977D0D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7EF5E-3C32-494E-ABAB-313CFAB7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62749-5C70-3247-9BDF-7806510A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663D6-D475-BA47-947F-6E2C1F6B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E04D-5F40-E74E-AE57-0B9E751B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7271C-484A-0347-A010-B7E25D12D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EDDBD-442E-524E-9CF2-BE53F327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3DBB6-3FBA-4641-8BCF-132557DC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94515-1294-9241-A9D5-6372BAA2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17B6C-3C65-004D-9795-0C6699BEC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4A2BB-C2CC-5947-B306-D3F3A25F0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5263B-2DF2-E44C-9491-B1E67B81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DA22E-65F2-B940-9435-ECD2D294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08F9B-DBA8-094B-BF20-DF4B4352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3145-9EB2-5E4A-B152-A5FB9674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C853-CF5A-6249-A718-B8913E739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2BB5-0F9D-8842-B65A-3ADB6675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0DD51-1F50-9C46-8816-777797EF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A6750-9F1C-2241-8130-530103AC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A136-0EFC-DE43-B728-786F0124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D2F4B-AF56-FC40-B7DA-0A528F472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BD0B0-17BB-8A4F-BDB2-85BDC9C1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E554-F8E1-474C-89B9-A7C4BB26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665DB-D63B-9349-88D8-CE1CA71B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0F31-43D6-E34C-870D-DF37D9C2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3B0D7-C08E-9544-BC9B-E0C457CD3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0D076-10EE-8B43-879C-D0CC07490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6492E-F2AE-0B46-B43A-FFB77EBBF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5C7B8-54FB-C645-AE77-EB2E7CC6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A51BF-409B-9845-846F-C0FA9958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1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15E3-59F5-C340-9B42-DB204425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A6901-CFBF-E449-9CD8-522A397D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0C825-8877-C94D-AE83-5F1122DA0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FDF24-DB85-604C-AE5F-8E5A36A15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9CE78-15A9-524D-86C6-5C03F8952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B5BED-6D7D-7D4B-929B-E89E04DF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32FA1-9E8F-2447-8929-1F5BD6E8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846DDF-0705-2847-BE67-F11B7316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9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3785-62C5-534F-860F-D224EE03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07CDA-50A1-EB4F-8486-B2E373D3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C20B8-172E-204B-9EA5-6D8F1241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A5349-F92E-A141-8006-92F2E65B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1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18EC1-CAC1-7440-90B1-4A5CF5037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7F336-3AFD-0D43-9283-6B209C8C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53524-6653-9F40-B2E7-D68B4822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1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02E2-6280-BC41-AE31-86066ABD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A3E2-313B-134A-ABC5-429821950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264D7-372D-524C-9E83-A29015BE6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68999-0F4E-CB40-85BC-B772E7FF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238AA-904D-8240-AA3D-7B90FF3D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511AC-7341-0842-B0DD-DAAC9594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8005-0A4E-7B49-8055-FFA4BBA6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20201-D411-5D4D-BCF0-D0D9531A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1A89F-27D2-1C43-A5DB-885C7E5AB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2909F-6DD6-CC48-BC56-0137ACF1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BF57C-6B17-7648-968E-9EE17D0B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683EE-1F57-5C45-B504-EE687B36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6FB6E-D871-F541-8F10-3D8F62BC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87127-1243-D24A-9231-120C2B785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46BB-4BAA-C642-8593-A49D52EE7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67B2-7209-BD47-9FE8-0DB89A7F653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4988-10A1-BA4D-97A1-9B9D17B5B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2A8ED-4640-8E4A-94A2-36D1A4FD1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E183-E243-F641-AD8E-0FA23DAF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C61E-5BF5-494D-ADFA-45769870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Netra sandhi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6CEF-9890-FE41-B5F0-D069857AE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Pakshmavartma </a:t>
            </a:r>
          </a:p>
          <a:p>
            <a:r>
              <a:rPr lang="en-US"/>
              <a:t>Vartma shuklagata sandhi </a:t>
            </a:r>
          </a:p>
          <a:p>
            <a:r>
              <a:rPr lang="en-US"/>
              <a:t>Shuklakrushna gata sandhi </a:t>
            </a:r>
          </a:p>
          <a:p>
            <a:r>
              <a:rPr lang="en-US"/>
              <a:t>Krushna drushti gata sandhi </a:t>
            </a:r>
          </a:p>
          <a:p>
            <a:r>
              <a:rPr lang="en-US"/>
              <a:t>Kananika sandhi </a:t>
            </a:r>
          </a:p>
          <a:p>
            <a:r>
              <a:rPr lang="en-US"/>
              <a:t>Apanga sandhi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A8BED19-1B41-8F44-B027-256497E60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445" y="2263671"/>
            <a:ext cx="5479968" cy="404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6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7450-4EB0-0245-9F72-7DA22C03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Pittastrav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4AE7F-731B-3F43-AECE-A897CC29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Jala sadrush strav ., varn – pita / Nil varan </a:t>
            </a:r>
          </a:p>
          <a:p>
            <a:pPr marL="0" indent="0">
              <a:buNone/>
            </a:pPr>
            <a:r>
              <a:rPr lang="en-US"/>
              <a:t>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Vyau vrudhi –jal strav </a:t>
            </a:r>
          </a:p>
        </p:txBody>
      </p:sp>
    </p:spTree>
    <p:extLst>
      <p:ext uri="{BB962C8B-B14F-4D97-AF65-F5344CB8AC3E}">
        <p14:creationId xmlns:p14="http://schemas.microsoft.com/office/powerpoint/2010/main" val="2791673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CBA9-B6B6-3943-8F96-EDEDEF0C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Parvani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D6AAA-7B78-AF49-A744-8525B2AD2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Shuklakrushna sandhi pradeshi – vayu.,kapha,rakta pradeshi pitika utpatii</a:t>
            </a:r>
          </a:p>
          <a:p>
            <a:r>
              <a:rPr lang="en-US"/>
              <a:t>Varna tamra varni</a:t>
            </a:r>
          </a:p>
          <a:p>
            <a:r>
              <a:rPr lang="en-US">
                <a:solidFill>
                  <a:schemeClr val="accent2"/>
                </a:solidFill>
              </a:rPr>
              <a:t>Muga</a:t>
            </a:r>
            <a:r>
              <a:rPr lang="en-US"/>
              <a:t> mudropama </a:t>
            </a:r>
          </a:p>
          <a:p>
            <a:r>
              <a:rPr lang="en-US"/>
              <a:t> lakshana  - Daha chosha shula </a:t>
            </a:r>
          </a:p>
          <a:p>
            <a:r>
              <a:rPr lang="en-US"/>
              <a:t>Ushna strav Pitika bhedan paschyat raktastrav </a:t>
            </a:r>
          </a:p>
          <a:p>
            <a:r>
              <a:rPr lang="en-US"/>
              <a:t>Vartma shukla sandhi padesh(vagbhat)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9A62F6-5FDA-CE46-B98C-D42F63EFD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51" y="4442980"/>
            <a:ext cx="34671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8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1165-CB5E-9042-81AF-BB6200620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55223-6929-204D-A30A-43B2D45A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Tri dosh dushti </a:t>
            </a:r>
          </a:p>
          <a:p>
            <a:pPr marL="0" indent="0">
              <a:buNone/>
            </a:pPr>
            <a:r>
              <a:rPr lang="en-US"/>
              <a:t>Shukla krushana praseshi Gostana akar pidika </a:t>
            </a:r>
          </a:p>
          <a:p>
            <a:pPr marL="0" indent="0">
              <a:buNone/>
            </a:pPr>
            <a:r>
              <a:rPr lang="en-US"/>
              <a:t>Lakshan paravani sadrusha </a:t>
            </a:r>
          </a:p>
          <a:p>
            <a:pPr marL="0" indent="0">
              <a:buNone/>
            </a:pPr>
            <a:r>
              <a:rPr lang="en-US"/>
              <a:t>Tod Ashru strav adhikya lakshan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FDCE8A7-4CBF-1C47-9319-E63514625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75" y="3375025"/>
            <a:ext cx="6224525" cy="348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67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5AE3-4233-B647-A41A-9BAD8FC8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Krimigranthi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FA6-ED44-6B40-9B03-CB2E67F05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Vartma shukla sandhi pradeshi tridoshaj granthi utpana </a:t>
            </a:r>
          </a:p>
          <a:p>
            <a:r>
              <a:rPr lang="en-US"/>
              <a:t>Kapha pradhanya</a:t>
            </a:r>
          </a:p>
          <a:p>
            <a:r>
              <a:rPr lang="en-US"/>
              <a:t>Pita prakop granthi pak krimi utpana  </a:t>
            </a:r>
          </a:p>
          <a:p>
            <a:r>
              <a:rPr lang="en-US"/>
              <a:t>Krimi antarbahya sancharan</a:t>
            </a:r>
          </a:p>
          <a:p>
            <a:r>
              <a:rPr lang="en-US"/>
              <a:t> netra pardeshi kandu utpana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Vagbhat sthan kananika / apang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2A88355-EBA9-E945-8E38-ABCAD3909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384" y="2599984"/>
            <a:ext cx="3096739" cy="425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4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C355-603B-EB4C-B37E-5CCCF7E05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Sadhya sadhyatva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C782-705A-D947-8169-26378296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Kruchasadhya (shastrakarma ) Upanaha krimigranthi pooyalas</a:t>
            </a:r>
          </a:p>
          <a:p>
            <a:r>
              <a:rPr lang="en-US"/>
              <a:t>Asadhya ---4 types of strav and alaji </a:t>
            </a:r>
          </a:p>
        </p:txBody>
      </p:sp>
    </p:spTree>
    <p:extLst>
      <p:ext uri="{BB962C8B-B14F-4D97-AF65-F5344CB8AC3E}">
        <p14:creationId xmlns:p14="http://schemas.microsoft.com/office/powerpoint/2010/main" val="386096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D5CC-397C-5943-88E7-5C538A5F2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Chikitsa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95B55-ADB1-F249-B46C-E1C8AA1C3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Pooyalas </a:t>
            </a:r>
          </a:p>
          <a:p>
            <a:r>
              <a:rPr lang="en-US"/>
              <a:t>Shiravedh—Raktamokshan </a:t>
            </a:r>
          </a:p>
          <a:p>
            <a:r>
              <a:rPr lang="en-US"/>
              <a:t>Upanah Sweda </a:t>
            </a:r>
          </a:p>
          <a:p>
            <a:r>
              <a:rPr lang="en-US"/>
              <a:t>Churnanjan</a:t>
            </a:r>
          </a:p>
          <a:p>
            <a:r>
              <a:rPr lang="en-US"/>
              <a:t>Shalaka Dahan karma </a:t>
            </a:r>
          </a:p>
          <a:p>
            <a:r>
              <a:rPr lang="en-US"/>
              <a:t>Shashtra karma </a:t>
            </a:r>
          </a:p>
        </p:txBody>
      </p:sp>
    </p:spTree>
    <p:extLst>
      <p:ext uri="{BB962C8B-B14F-4D97-AF65-F5344CB8AC3E}">
        <p14:creationId xmlns:p14="http://schemas.microsoft.com/office/powerpoint/2010/main" val="49504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36F6-70AB-D24E-A128-DC811C85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210"/>
            <a:ext cx="10515600" cy="4351338"/>
          </a:xfrm>
        </p:spPr>
        <p:txBody>
          <a:bodyPr/>
          <a:lstStyle/>
          <a:p>
            <a:r>
              <a:rPr lang="en-US"/>
              <a:t>Upanah</a:t>
            </a:r>
          </a:p>
          <a:p>
            <a:r>
              <a:rPr lang="en-US"/>
              <a:t>Swedan  - Bhedan ,lekhan,prachan karma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8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0C77-6760-394B-9BFA-FF877E6B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Parvani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F799-124A-B749-844B-4EF72A8AC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Sthanik Sewadan parvani chye nirharan </a:t>
            </a:r>
          </a:p>
        </p:txBody>
      </p:sp>
    </p:spTree>
    <p:extLst>
      <p:ext uri="{BB962C8B-B14F-4D97-AF65-F5344CB8AC3E}">
        <p14:creationId xmlns:p14="http://schemas.microsoft.com/office/powerpoint/2010/main" val="804951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EFC8-4F13-9F4D-80BF-850CDFE6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Krimigranthi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E0B6-F1F2-DA4A-B954-A9FEE6E17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Swedan ---Bhedan    ---- pratisaran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1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C56A-CD27-B645-B68C-B06AEFA2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Pillasadhyanyak vyadhi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8F47D-6771-DC44-B4AB-09848E63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F05D-6414-764B-B96A-96B65C5FD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Sandhigat roga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BEF6-2A60-3F49-B6C8-EED39463FD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Sankhya samprapti 9 (sushrut)</a:t>
            </a:r>
          </a:p>
          <a:p>
            <a:r>
              <a:rPr lang="en-US"/>
              <a:t>Puyalas; upanaha, parvani,alaji, krimighanthi ; strav( 4 sub type) puyastrav,shleshmastrav, raktastrav, pitastrav (vagbhat pitastrav/jalstrav)</a:t>
            </a:r>
          </a:p>
        </p:txBody>
      </p:sp>
    </p:spTree>
    <p:extLst>
      <p:ext uri="{BB962C8B-B14F-4D97-AF65-F5344CB8AC3E}">
        <p14:creationId xmlns:p14="http://schemas.microsoft.com/office/powerpoint/2010/main" val="429306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6CAA476-64E3-434B-8BB0-A80B10DB3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18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0174-1173-334D-A71E-9B9F36A1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Chikitsa sutra Pilla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C7E49-0F2A-3440-B76D-3AB61F74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Snehan –vaman </a:t>
            </a:r>
          </a:p>
          <a:p>
            <a:r>
              <a:rPr lang="en-US"/>
              <a:t>Shiravedh –raktamokshan </a:t>
            </a:r>
          </a:p>
          <a:p>
            <a:r>
              <a:rPr lang="en-US"/>
              <a:t>Virechan </a:t>
            </a:r>
          </a:p>
          <a:p>
            <a:r>
              <a:rPr lang="en-US"/>
              <a:t>Vartma lekhan (lakshan upasham hot paryant)</a:t>
            </a:r>
          </a:p>
          <a:p>
            <a:r>
              <a:rPr lang="en-US"/>
              <a:t>Jalauka Avacheran </a:t>
            </a:r>
          </a:p>
          <a:p>
            <a:r>
              <a:rPr lang="en-US"/>
              <a:t>Bidalak (priyangu,lodhara,kamalkesar,chandan,jeshtamadha+madh)</a:t>
            </a:r>
          </a:p>
          <a:p>
            <a:r>
              <a:rPr lang="en-US"/>
              <a:t>Netra dhavan </a:t>
            </a:r>
          </a:p>
          <a:p>
            <a:r>
              <a:rPr lang="en-US"/>
              <a:t>Swdan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555A-1AC9-444F-A70B-7EC6CA81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4BC8D-9EB1-CD4D-969E-AAD38F89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Parishek</a:t>
            </a:r>
          </a:p>
          <a:p>
            <a:r>
              <a:rPr lang="en-US"/>
              <a:t>Anjan </a:t>
            </a:r>
          </a:p>
          <a:p>
            <a:r>
              <a:rPr lang="en-US"/>
              <a:t>Netradhavan </a:t>
            </a:r>
          </a:p>
          <a:p>
            <a:r>
              <a:rPr lang="en-US"/>
              <a:t>Dhupan </a:t>
            </a:r>
          </a:p>
        </p:txBody>
      </p:sp>
    </p:spTree>
    <p:extLst>
      <p:ext uri="{BB962C8B-B14F-4D97-AF65-F5344CB8AC3E}">
        <p14:creationId xmlns:p14="http://schemas.microsoft.com/office/powerpoint/2010/main" val="63389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8E97D-3C97-894D-ABEC-ABD8442A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Poyalas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267C0-646A-EF44-BA6F-4B6F25501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Kananika sandhi pradesh </a:t>
            </a:r>
          </a:p>
          <a:p>
            <a:r>
              <a:rPr lang="en-US"/>
              <a:t>Shotha </a:t>
            </a:r>
          </a:p>
          <a:p>
            <a:r>
              <a:rPr lang="en-US"/>
              <a:t>Lalima </a:t>
            </a:r>
          </a:p>
          <a:p>
            <a:r>
              <a:rPr lang="en-US"/>
              <a:t>Netra strav </a:t>
            </a:r>
          </a:p>
          <a:p>
            <a:r>
              <a:rPr lang="en-US"/>
              <a:t>Pak </a:t>
            </a:r>
          </a:p>
          <a:p>
            <a:r>
              <a:rPr lang="en-US"/>
              <a:t>Vrana</a:t>
            </a:r>
          </a:p>
          <a:p>
            <a:r>
              <a:rPr lang="en-US"/>
              <a:t>Durgandhiyukta sandhra puyastrav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59D562-2252-D14E-A213-3454C03FB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531" y="59120"/>
            <a:ext cx="65246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7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92C0-C559-FD46-9640-7AAB4586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3AFA-8978-1A4C-8FAD-08166A4DF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Apakva avastha </a:t>
            </a:r>
          </a:p>
          <a:p>
            <a:r>
              <a:rPr lang="en-US"/>
              <a:t>Todvat vedna </a:t>
            </a:r>
          </a:p>
          <a:p>
            <a:r>
              <a:rPr lang="en-US"/>
              <a:t>Bhedvat vedna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Pakkavaavashta </a:t>
            </a:r>
          </a:p>
          <a:p>
            <a:r>
              <a:rPr lang="en-US"/>
              <a:t>Vrna </a:t>
            </a:r>
          </a:p>
          <a:p>
            <a:r>
              <a:rPr lang="en-US"/>
              <a:t>Kananikka sandhi pradeshi utsedha</a:t>
            </a:r>
          </a:p>
          <a:p>
            <a:r>
              <a:rPr lang="en-US"/>
              <a:t>Sthanik pidan– strav </a:t>
            </a:r>
          </a:p>
          <a:p>
            <a:r>
              <a:rPr lang="en-US"/>
              <a:t>Tridoshaj vyadhi </a:t>
            </a:r>
          </a:p>
        </p:txBody>
      </p:sp>
    </p:spTree>
    <p:extLst>
      <p:ext uri="{BB962C8B-B14F-4D97-AF65-F5344CB8AC3E}">
        <p14:creationId xmlns:p14="http://schemas.microsoft.com/office/powerpoint/2010/main" val="99845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4BDA7-313B-3443-9F90-370FE1C4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Upanaha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8EA0-8C86-3443-A3B7-726D61973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Vayu prakop – kapha netra pradesh sancharan -vyadhi utpatti </a:t>
            </a:r>
          </a:p>
          <a:p>
            <a:r>
              <a:rPr lang="en-US"/>
              <a:t>Guru . Snighdha. Mrudu. Pichila. Savrana granthi </a:t>
            </a:r>
          </a:p>
          <a:p>
            <a:r>
              <a:rPr lang="en-US"/>
              <a:t>Vedna rahit , pak rahit </a:t>
            </a:r>
          </a:p>
          <a:p>
            <a:r>
              <a:rPr lang="en-US"/>
              <a:t>Snaghraha mata  (chala )</a:t>
            </a:r>
          </a:p>
          <a:p>
            <a:r>
              <a:rPr lang="en-US"/>
              <a:t>Videha ( arun varna )</a:t>
            </a:r>
          </a:p>
          <a:p>
            <a:r>
              <a:rPr lang="en-US"/>
              <a:t>Sthana –drushti sandhi </a:t>
            </a:r>
          </a:p>
          <a:p>
            <a:r>
              <a:rPr lang="en-US"/>
              <a:t>Madhukosha ---krushna drushti mandal pradesh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4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20A83-EBE5-A04B-88EF-7F635C0C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24E4-B657-614A-8EA7-415D18DD7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Dosh prakop -  ashru marg dushti  --doshancha—kananika sandhi pradeshi sancharan– strav nirmiti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9CAA-874C-5345-8808-14F9CCE6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Puyastrav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A4146-81E6-9F4C-A828-C93A22283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Kannanika sandhi /Appang sandhi pradeshi Strav yeto ---poya strav </a:t>
            </a:r>
          </a:p>
          <a:p>
            <a:r>
              <a:rPr lang="en-US"/>
              <a:t>Tridoshaj lakshan</a:t>
            </a:r>
          </a:p>
          <a:p>
            <a:r>
              <a:rPr lang="en-US"/>
              <a:t>Vagbhat ( stan kananika sandhi only)</a:t>
            </a:r>
          </a:p>
          <a:p>
            <a:r>
              <a:rPr lang="en-US"/>
              <a:t>Shotha –pak –puyastrav </a:t>
            </a:r>
          </a:p>
          <a:p>
            <a:pPr marL="0" indent="0">
              <a:buNone/>
            </a:pPr>
            <a:r>
              <a:rPr lang="en-US"/>
              <a:t> kahi anshi puyasobat rakt strav </a:t>
            </a:r>
          </a:p>
          <a:p>
            <a:pPr marL="0" indent="0">
              <a:buNone/>
            </a:pPr>
            <a:r>
              <a:rPr lang="en-US"/>
              <a:t>Tvachya mansa pak utpana hoto </a:t>
            </a:r>
          </a:p>
          <a:p>
            <a:pPr marL="0" indent="0">
              <a:buNone/>
            </a:pPr>
            <a:r>
              <a:rPr lang="en-US"/>
              <a:t>Puyalasa nanatar rog utpana</a:t>
            </a:r>
          </a:p>
          <a:p>
            <a:pPr marL="0" indent="0">
              <a:buNone/>
            </a:pPr>
            <a:r>
              <a:rPr lang="en-US"/>
              <a:t>Yogratnakara (sanipatik strav)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CDD7E20-ECFC-E042-84C9-EA16199AA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39" y="3407646"/>
            <a:ext cx="4289961" cy="345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9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CCFE-418F-814B-9B28-09AEA8DB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Shleshma strav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F7F4-2205-B04C-9CEC-FE514774D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Shleshma strav shwet ,ghan,pichil strav</a:t>
            </a:r>
          </a:p>
          <a:p>
            <a:r>
              <a:rPr lang="en-US"/>
              <a:t>Vedana rahit </a:t>
            </a:r>
          </a:p>
        </p:txBody>
      </p:sp>
    </p:spTree>
    <p:extLst>
      <p:ext uri="{BB962C8B-B14F-4D97-AF65-F5344CB8AC3E}">
        <p14:creationId xmlns:p14="http://schemas.microsoft.com/office/powerpoint/2010/main" val="290284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5A83-BD01-3646-B887-0B49BB5B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Rakta strav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B3002-6AF4-5A4E-BD6F-066AE0CEB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Rakta dushti-netra tun sarakta strav.,ushana ,sandra guna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8AA3D2-1710-7541-B034-B28525838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2952750"/>
            <a:ext cx="67437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4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Netra sandhi </vt:lpstr>
      <vt:lpstr>Sandhigat roga </vt:lpstr>
      <vt:lpstr>Poyalas </vt:lpstr>
      <vt:lpstr>PowerPoint Presentation</vt:lpstr>
      <vt:lpstr>Upanaha </vt:lpstr>
      <vt:lpstr>Strav </vt:lpstr>
      <vt:lpstr>Puyastrav </vt:lpstr>
      <vt:lpstr>Shleshma strav</vt:lpstr>
      <vt:lpstr>Rakta strav </vt:lpstr>
      <vt:lpstr>Pittastrav</vt:lpstr>
      <vt:lpstr>Parvani </vt:lpstr>
      <vt:lpstr>Alaji</vt:lpstr>
      <vt:lpstr>Krimigranthi </vt:lpstr>
      <vt:lpstr>Sadhya sadhyatva </vt:lpstr>
      <vt:lpstr>Chikitsa </vt:lpstr>
      <vt:lpstr>PowerPoint Presentation</vt:lpstr>
      <vt:lpstr>Parvani</vt:lpstr>
      <vt:lpstr>Krimigranthi </vt:lpstr>
      <vt:lpstr>Pillasadhyanyak vyadhi </vt:lpstr>
      <vt:lpstr>PowerPoint Presentation</vt:lpstr>
      <vt:lpstr>Chikitsa sutra Pilla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Netra sandhi </dc:title>
  <dc:creator>Unknown User</dc:creator>
  <cp:lastModifiedBy>Unknown User</cp:lastModifiedBy>
  <cp:revision>4</cp:revision>
  <dcterms:created xsi:type="dcterms:W3CDTF">2020-06-08T02:34:39Z</dcterms:created>
  <dcterms:modified xsi:type="dcterms:W3CDTF">2021-02-23T07:40:57Z</dcterms:modified>
</cp:coreProperties>
</file>