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tableStyles" Target="tableStyles.xml" /><Relationship Id="rId2" Type="http://schemas.openxmlformats.org/officeDocument/2006/relationships/slide" Target="slides/slide1.xml" /><Relationship Id="rId16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viewProps" Target="viewProp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981D91-FF39-255E-4F84-6EE285BC06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Classification of </a:t>
            </a:r>
            <a:r>
              <a:rPr lang="en-US" dirty="0" err="1"/>
              <a:t>virechaka</a:t>
            </a:r>
            <a:r>
              <a:rPr lang="en-US" dirty="0"/>
              <a:t> </a:t>
            </a:r>
            <a:r>
              <a:rPr lang="en-US" dirty="0" err="1"/>
              <a:t>dravya</a:t>
            </a:r>
            <a:r>
              <a:rPr lang="en-US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515A49-95FF-73AF-1733-D94C6932BB5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127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60BA0-EE7B-1C14-117E-2D6715ABBB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800100"/>
            <a:ext cx="9601200" cy="1485900"/>
          </a:xfrm>
        </p:spPr>
        <p:txBody>
          <a:bodyPr/>
          <a:lstStyle/>
          <a:p>
            <a:r>
              <a:rPr lang="en-US" dirty="0"/>
              <a:t>E) </a:t>
            </a:r>
            <a:r>
              <a:rPr lang="en-US" dirty="0" err="1"/>
              <a:t>Virechana</a:t>
            </a:r>
            <a:r>
              <a:rPr lang="en-US" dirty="0"/>
              <a:t> Agra </a:t>
            </a:r>
            <a:r>
              <a:rPr lang="en-US" dirty="0" err="1"/>
              <a:t>dravya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DBA66A-5072-852A-8B5A-29E486479A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/>
          </a:p>
          <a:p>
            <a:r>
              <a:rPr lang="en-US" dirty="0" err="1"/>
              <a:t>Mrudu</a:t>
            </a:r>
            <a:r>
              <a:rPr lang="en-US" dirty="0"/>
              <a:t> </a:t>
            </a:r>
            <a:r>
              <a:rPr lang="en-US" dirty="0" err="1"/>
              <a:t>virechana</a:t>
            </a:r>
            <a:r>
              <a:rPr lang="en-US" dirty="0"/>
              <a:t>.   </a:t>
            </a:r>
            <a:r>
              <a:rPr lang="en-US" dirty="0" err="1"/>
              <a:t>Aragwadha</a:t>
            </a:r>
            <a:endParaRPr lang="en-US" dirty="0"/>
          </a:p>
          <a:p>
            <a:r>
              <a:rPr lang="en-US" dirty="0" err="1"/>
              <a:t>Tikshna</a:t>
            </a:r>
            <a:r>
              <a:rPr lang="en-US" dirty="0"/>
              <a:t> </a:t>
            </a:r>
            <a:r>
              <a:rPr lang="en-US" dirty="0" err="1"/>
              <a:t>virechana</a:t>
            </a:r>
            <a:r>
              <a:rPr lang="en-US" dirty="0"/>
              <a:t>. </a:t>
            </a:r>
            <a:r>
              <a:rPr lang="en-US" dirty="0" err="1"/>
              <a:t>Snuhi</a:t>
            </a:r>
            <a:endParaRPr lang="en-US" dirty="0"/>
          </a:p>
          <a:p>
            <a:r>
              <a:rPr lang="en-US" dirty="0" err="1"/>
              <a:t>Sukh</a:t>
            </a:r>
            <a:r>
              <a:rPr lang="en-US" dirty="0"/>
              <a:t> </a:t>
            </a:r>
            <a:r>
              <a:rPr lang="en-US" dirty="0" err="1"/>
              <a:t>virechana</a:t>
            </a:r>
            <a:r>
              <a:rPr lang="en-US" dirty="0"/>
              <a:t>.      </a:t>
            </a:r>
            <a:r>
              <a:rPr lang="en-US" dirty="0" err="1"/>
              <a:t>Trivrutta</a:t>
            </a:r>
            <a:endParaRPr lang="en-US" dirty="0"/>
          </a:p>
          <a:p>
            <a:r>
              <a:rPr lang="en-US" dirty="0" err="1"/>
              <a:t>Bhedana</a:t>
            </a:r>
            <a:r>
              <a:rPr lang="en-US" dirty="0"/>
              <a:t> and </a:t>
            </a:r>
            <a:r>
              <a:rPr lang="en-US" dirty="0" err="1"/>
              <a:t>Anuloman</a:t>
            </a:r>
            <a:r>
              <a:rPr lang="en-US" dirty="0"/>
              <a:t>. </a:t>
            </a:r>
            <a:r>
              <a:rPr lang="en-US" dirty="0" err="1"/>
              <a:t>Amlavetasa</a:t>
            </a:r>
            <a:endParaRPr lang="en-US" dirty="0"/>
          </a:p>
          <a:p>
            <a:r>
              <a:rPr lang="en-US" dirty="0" err="1"/>
              <a:t>Anuloman</a:t>
            </a:r>
            <a:r>
              <a:rPr lang="en-US" dirty="0"/>
              <a:t>      </a:t>
            </a:r>
            <a:r>
              <a:rPr lang="en-US" dirty="0" err="1"/>
              <a:t>Hingu</a:t>
            </a:r>
            <a:endParaRPr lang="en-US" dirty="0"/>
          </a:p>
          <a:p>
            <a:r>
              <a:rPr lang="en-US" dirty="0" err="1"/>
              <a:t>Sramsana</a:t>
            </a:r>
            <a:r>
              <a:rPr lang="en-US" dirty="0"/>
              <a:t>   </a:t>
            </a:r>
            <a:r>
              <a:rPr lang="en-US" dirty="0" err="1"/>
              <a:t>yaavshuka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6997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71529-E5C2-FF96-9912-0D5C76141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Virechana</a:t>
            </a:r>
            <a:r>
              <a:rPr lang="en-US" dirty="0"/>
              <a:t> Drugs been replaced at top most position in their respective cadres</a:t>
            </a:r>
            <a:br>
              <a:rPr lang="en-US" dirty="0"/>
            </a:br>
            <a:r>
              <a:rPr lang="en-US" dirty="0"/>
              <a:t>(Su.su.44/1-2)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B79AB0-EA09-9F9B-F1E0-862794FBCB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7288" y="2590800"/>
            <a:ext cx="9601200" cy="3581400"/>
          </a:xfrm>
        </p:spPr>
        <p:txBody>
          <a:bodyPr/>
          <a:lstStyle/>
          <a:p>
            <a:r>
              <a:rPr lang="en-US" dirty="0" err="1"/>
              <a:t>Mula</a:t>
            </a:r>
            <a:r>
              <a:rPr lang="en-US" dirty="0"/>
              <a:t> </a:t>
            </a:r>
            <a:r>
              <a:rPr lang="en-US" dirty="0" err="1"/>
              <a:t>virechana</a:t>
            </a:r>
            <a:r>
              <a:rPr lang="en-US" dirty="0"/>
              <a:t>    : </a:t>
            </a:r>
            <a:r>
              <a:rPr lang="en-US" dirty="0" err="1"/>
              <a:t>Shyama</a:t>
            </a:r>
            <a:r>
              <a:rPr lang="en-US" dirty="0"/>
              <a:t> </a:t>
            </a:r>
            <a:r>
              <a:rPr lang="en-US" dirty="0" err="1"/>
              <a:t>Trivrutta</a:t>
            </a:r>
            <a:endParaRPr lang="en-US" dirty="0"/>
          </a:p>
          <a:p>
            <a:r>
              <a:rPr lang="en-US" dirty="0" err="1"/>
              <a:t>Phala</a:t>
            </a:r>
            <a:r>
              <a:rPr lang="en-US" dirty="0"/>
              <a:t> </a:t>
            </a:r>
            <a:r>
              <a:rPr lang="en-US" dirty="0" err="1"/>
              <a:t>virechana</a:t>
            </a:r>
            <a:r>
              <a:rPr lang="en-US" dirty="0"/>
              <a:t>:    </a:t>
            </a:r>
            <a:r>
              <a:rPr lang="en-US" dirty="0" err="1"/>
              <a:t>Haritaki</a:t>
            </a:r>
            <a:endParaRPr lang="en-US" dirty="0"/>
          </a:p>
          <a:p>
            <a:r>
              <a:rPr lang="en-US" dirty="0" err="1"/>
              <a:t>Twak</a:t>
            </a:r>
            <a:r>
              <a:rPr lang="en-US" dirty="0"/>
              <a:t> </a:t>
            </a:r>
            <a:r>
              <a:rPr lang="en-US" dirty="0" err="1"/>
              <a:t>virechana</a:t>
            </a:r>
            <a:r>
              <a:rPr lang="en-US" dirty="0"/>
              <a:t>   :  </a:t>
            </a:r>
            <a:r>
              <a:rPr lang="en-US" dirty="0" err="1"/>
              <a:t>Tilwaka</a:t>
            </a:r>
            <a:endParaRPr lang="en-US" dirty="0"/>
          </a:p>
          <a:p>
            <a:r>
              <a:rPr lang="en-US" dirty="0" err="1"/>
              <a:t>Swarasa</a:t>
            </a:r>
            <a:r>
              <a:rPr lang="en-US" dirty="0"/>
              <a:t> </a:t>
            </a:r>
            <a:r>
              <a:rPr lang="en-US" dirty="0" err="1"/>
              <a:t>virechana</a:t>
            </a:r>
            <a:r>
              <a:rPr lang="en-US" dirty="0"/>
              <a:t>:  </a:t>
            </a:r>
            <a:r>
              <a:rPr lang="en-US" dirty="0" err="1"/>
              <a:t>Karvellaka</a:t>
            </a:r>
            <a:endParaRPr lang="en-US" dirty="0"/>
          </a:p>
          <a:p>
            <a:r>
              <a:rPr lang="en-US" dirty="0" err="1"/>
              <a:t>Dugdha</a:t>
            </a:r>
            <a:r>
              <a:rPr lang="en-US" dirty="0"/>
              <a:t> </a:t>
            </a:r>
            <a:r>
              <a:rPr lang="en-US" dirty="0" err="1"/>
              <a:t>virechana</a:t>
            </a:r>
            <a:r>
              <a:rPr lang="en-US" dirty="0"/>
              <a:t> :  </a:t>
            </a:r>
            <a:r>
              <a:rPr lang="en-US" dirty="0" err="1"/>
              <a:t>Snuhi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3714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B60BD-EC0F-D430-BBF8-5805D06E4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613" y="0"/>
            <a:ext cx="9601200" cy="6669882"/>
          </a:xfrm>
        </p:spPr>
        <p:txBody>
          <a:bodyPr>
            <a:normAutofit fontScale="90000"/>
          </a:bodyPr>
          <a:lstStyle/>
          <a:p>
            <a:r>
              <a:rPr lang="en-US" dirty="0"/>
              <a:t>Virechanopaga </a:t>
            </a:r>
            <a:r>
              <a:rPr lang="en-US" dirty="0" err="1"/>
              <a:t>Dravya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1. </a:t>
            </a:r>
            <a:r>
              <a:rPr lang="en-US" dirty="0" err="1"/>
              <a:t>Draksha</a:t>
            </a:r>
            <a:br>
              <a:rPr lang="en-US" dirty="0"/>
            </a:br>
            <a:r>
              <a:rPr lang="en-US" dirty="0"/>
              <a:t>2. </a:t>
            </a:r>
            <a:r>
              <a:rPr lang="en-US" dirty="0" err="1"/>
              <a:t>Kashmarya</a:t>
            </a:r>
            <a:br>
              <a:rPr lang="en-US" dirty="0"/>
            </a:br>
            <a:r>
              <a:rPr lang="en-US" dirty="0"/>
              <a:t>3.Parushaka</a:t>
            </a:r>
            <a:br>
              <a:rPr lang="en-US" dirty="0"/>
            </a:br>
            <a:r>
              <a:rPr lang="en-US" dirty="0"/>
              <a:t>4. </a:t>
            </a:r>
            <a:r>
              <a:rPr lang="en-US" dirty="0" err="1"/>
              <a:t>Abhaya</a:t>
            </a:r>
            <a:br>
              <a:rPr lang="en-US" dirty="0"/>
            </a:br>
            <a:r>
              <a:rPr lang="en-US" dirty="0"/>
              <a:t>5. </a:t>
            </a:r>
            <a:r>
              <a:rPr lang="en-US" dirty="0" err="1"/>
              <a:t>Amalaka</a:t>
            </a:r>
            <a:br>
              <a:rPr lang="en-US" dirty="0"/>
            </a:br>
            <a:r>
              <a:rPr lang="en-US" dirty="0"/>
              <a:t>6. </a:t>
            </a:r>
            <a:r>
              <a:rPr lang="en-US" dirty="0" err="1"/>
              <a:t>Bibhitaka</a:t>
            </a:r>
            <a:br>
              <a:rPr lang="en-US" dirty="0"/>
            </a:br>
            <a:r>
              <a:rPr lang="en-US" dirty="0"/>
              <a:t>7. </a:t>
            </a:r>
            <a:r>
              <a:rPr lang="en-US" dirty="0" err="1"/>
              <a:t>Kubala</a:t>
            </a:r>
            <a:br>
              <a:rPr lang="en-US" dirty="0"/>
            </a:br>
            <a:r>
              <a:rPr lang="en-US" dirty="0"/>
              <a:t>8. </a:t>
            </a:r>
            <a:r>
              <a:rPr lang="en-US" dirty="0" err="1"/>
              <a:t>Badara</a:t>
            </a:r>
            <a:r>
              <a:rPr lang="en-US" dirty="0"/>
              <a:t> 9. </a:t>
            </a:r>
            <a:r>
              <a:rPr lang="en-US" dirty="0" err="1"/>
              <a:t>Karkandhu</a:t>
            </a:r>
            <a:r>
              <a:rPr lang="en-US" dirty="0"/>
              <a:t> 10. </a:t>
            </a:r>
            <a:r>
              <a:rPr lang="en-US" dirty="0" err="1"/>
              <a:t>Peelu</a:t>
            </a:r>
            <a:endParaRPr lang="en-US"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8A1FF540-F5BF-B441-4B0E-D5061C3EFC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09613" y="723304"/>
            <a:ext cx="9601200" cy="1485900"/>
          </a:xfr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5580DEDC-A44A-BFFE-FAAB-ED93DAF5C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0347" y="1941315"/>
            <a:ext cx="10254853" cy="5523904"/>
          </a:xfrm>
        </p:spPr>
        <p:txBody>
          <a:bodyPr/>
          <a:lstStyle/>
          <a:p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256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724253-77F1-2187-0A7F-36EA1BEFE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A) Based on mode of 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129269-E8A2-7678-566F-E4D9DB003A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171700"/>
            <a:ext cx="9601200" cy="3581400"/>
          </a:xfrm>
        </p:spPr>
        <p:txBody>
          <a:bodyPr/>
          <a:lstStyle/>
          <a:p>
            <a:r>
              <a:rPr lang="en-US" dirty="0"/>
              <a:t>1अनुलोमन:-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The drug which move the mala downwards after digesting them and breaking their </a:t>
            </a:r>
            <a:r>
              <a:rPr lang="en-US" dirty="0" err="1"/>
              <a:t>Bandha</a:t>
            </a:r>
            <a:r>
              <a:rPr lang="en-US" dirty="0"/>
              <a:t> are known as </a:t>
            </a:r>
            <a:r>
              <a:rPr lang="en-US" dirty="0" err="1"/>
              <a:t>anuloman</a:t>
            </a:r>
            <a:r>
              <a:rPr lang="en-US" dirty="0"/>
              <a:t> ex:  </a:t>
            </a:r>
            <a:r>
              <a:rPr lang="en-US" dirty="0" err="1"/>
              <a:t>Haritaki</a:t>
            </a:r>
            <a:endParaRPr lang="en-US" dirty="0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AFCC598D-785A-9113-5FA2-2BD2F45993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2000" y="2790148"/>
            <a:ext cx="8128000" cy="1531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444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18BF6-358B-EA03-CC0B-E4B26A8C2B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E0E2B6-5626-3EC3-EDE0-FC11DC74E8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2) </a:t>
            </a:r>
            <a:r>
              <a:rPr lang="en-US" dirty="0" err="1"/>
              <a:t>स्त्रांसन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drug which expel the system </a:t>
            </a:r>
            <a:r>
              <a:rPr lang="en-US" dirty="0" err="1"/>
              <a:t>Malas</a:t>
            </a:r>
            <a:r>
              <a:rPr lang="en-US" dirty="0"/>
              <a:t> (</a:t>
            </a:r>
            <a:r>
              <a:rPr lang="en-US" dirty="0" err="1"/>
              <a:t>Malas</a:t>
            </a:r>
            <a:r>
              <a:rPr lang="en-US" dirty="0"/>
              <a:t> adhere to the lumen of intestine) without digesting  </a:t>
            </a:r>
          </a:p>
          <a:p>
            <a:r>
              <a:rPr lang="en-US" dirty="0" err="1"/>
              <a:t>Ex:Aragwadha</a:t>
            </a:r>
            <a:endParaRPr lang="en-US"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5E2C2006-5019-31FA-5A56-F095E10D57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2000" y="2714072"/>
            <a:ext cx="8128000" cy="1429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419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AB5E9-46A9-FBFD-55E1-F744C75C9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94A703-03E0-3C15-DA2E-18FAEC3BA6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3) </a:t>
            </a:r>
            <a:r>
              <a:rPr lang="en-US" dirty="0" err="1"/>
              <a:t>भेदन</a:t>
            </a:r>
            <a:r>
              <a:rPr lang="en-US" dirty="0"/>
              <a:t>:-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drug which disintegrated the </a:t>
            </a:r>
            <a:r>
              <a:rPr lang="en-US" dirty="0" err="1"/>
              <a:t>abaddha</a:t>
            </a:r>
            <a:r>
              <a:rPr lang="en-US" dirty="0"/>
              <a:t> or  </a:t>
            </a:r>
            <a:r>
              <a:rPr lang="en-US" dirty="0" err="1"/>
              <a:t>baddha</a:t>
            </a:r>
            <a:r>
              <a:rPr lang="en-US" dirty="0"/>
              <a:t> or </a:t>
            </a:r>
            <a:r>
              <a:rPr lang="en-US" dirty="0" err="1"/>
              <a:t>pindit</a:t>
            </a:r>
            <a:r>
              <a:rPr lang="en-US" dirty="0"/>
              <a:t> form of </a:t>
            </a:r>
            <a:r>
              <a:rPr lang="en-US" dirty="0" err="1"/>
              <a:t>Malas</a:t>
            </a:r>
            <a:r>
              <a:rPr lang="en-US" dirty="0"/>
              <a:t>  and then </a:t>
            </a:r>
            <a:r>
              <a:rPr lang="en-US" dirty="0" err="1"/>
              <a:t>evacuatingthrough</a:t>
            </a:r>
            <a:r>
              <a:rPr lang="en-US" dirty="0"/>
              <a:t> </a:t>
            </a:r>
            <a:r>
              <a:rPr lang="en-US" dirty="0" err="1"/>
              <a:t>adhogMarg</a:t>
            </a:r>
            <a:r>
              <a:rPr lang="en-US" dirty="0"/>
              <a:t> </a:t>
            </a:r>
          </a:p>
          <a:p>
            <a:r>
              <a:rPr lang="en-US" dirty="0"/>
              <a:t>Ex: </a:t>
            </a:r>
            <a:r>
              <a:rPr lang="en-US" dirty="0" err="1"/>
              <a:t>Kutuki</a:t>
            </a:r>
            <a:endParaRPr lang="en-US"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C26936D7-9663-1035-1C63-AFEC2BE454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5482" y="2911078"/>
            <a:ext cx="7804518" cy="1235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2032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46E44-5DB3-50B8-47E5-D7D18D67E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55F504-C605-7E0C-A344-358D4AAC75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4)</a:t>
            </a:r>
            <a:r>
              <a:rPr lang="en-US" dirty="0" err="1"/>
              <a:t>Rechana</a:t>
            </a:r>
            <a:r>
              <a:rPr lang="en-US" dirty="0"/>
              <a:t>:-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drugs which elements for co and upper </a:t>
            </a:r>
            <a:r>
              <a:rPr lang="en-US" dirty="0" err="1"/>
              <a:t>malhot</a:t>
            </a:r>
            <a:r>
              <a:rPr lang="en-US" dirty="0"/>
              <a:t> by making them in </a:t>
            </a:r>
            <a:r>
              <a:rPr lang="en-US" dirty="0" err="1"/>
              <a:t>dravya</a:t>
            </a:r>
            <a:r>
              <a:rPr lang="en-US" dirty="0"/>
              <a:t> form through </a:t>
            </a:r>
            <a:r>
              <a:rPr lang="en-US" dirty="0" err="1"/>
              <a:t>adho</a:t>
            </a:r>
            <a:r>
              <a:rPr lang="en-US" dirty="0"/>
              <a:t> </a:t>
            </a:r>
            <a:r>
              <a:rPr lang="en-US" dirty="0" err="1"/>
              <a:t>marga</a:t>
            </a:r>
            <a:endParaRPr lang="en-US" dirty="0"/>
          </a:p>
          <a:p>
            <a:r>
              <a:rPr lang="en-US" dirty="0" err="1"/>
              <a:t>Ex:Trivrutta</a:t>
            </a:r>
            <a:r>
              <a:rPr lang="en-US" dirty="0"/>
              <a:t> 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76F5F7C7-18CD-1901-64CE-05568FCCDB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2000" y="2788541"/>
            <a:ext cx="8128000" cy="1280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912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F4B49-FD44-7480-5CFF-91A353B774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5140" y="125016"/>
            <a:ext cx="9865519" cy="6732984"/>
          </a:xfrm>
        </p:spPr>
        <p:txBody>
          <a:bodyPr/>
          <a:lstStyle/>
          <a:p>
            <a:r>
              <a:rPr lang="en-US" dirty="0"/>
              <a:t>B) Based on </a:t>
            </a:r>
            <a:r>
              <a:rPr lang="en-US" dirty="0" err="1"/>
              <a:t>Dosha</a:t>
            </a:r>
            <a:r>
              <a:rPr lang="en-US" dirty="0"/>
              <a:t> 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 err="1"/>
              <a:t>Vata</a:t>
            </a:r>
            <a:r>
              <a:rPr lang="en-US" dirty="0"/>
              <a:t>     </a:t>
            </a:r>
            <a:r>
              <a:rPr lang="en-US" dirty="0" err="1"/>
              <a:t>Snigdha,Ushna</a:t>
            </a:r>
            <a:r>
              <a:rPr lang="en-US" dirty="0"/>
              <a:t>, </a:t>
            </a:r>
            <a:r>
              <a:rPr lang="en-US" dirty="0" err="1"/>
              <a:t>Lavana</a:t>
            </a:r>
            <a:br>
              <a:rPr lang="en-US" dirty="0"/>
            </a:br>
            <a:r>
              <a:rPr lang="en-US" dirty="0"/>
              <a:t>Pitta.    Kashaya </a:t>
            </a:r>
            <a:r>
              <a:rPr lang="en-US" dirty="0" err="1"/>
              <a:t>Madhura</a:t>
            </a:r>
            <a:br>
              <a:rPr lang="en-US" dirty="0"/>
            </a:br>
            <a:r>
              <a:rPr lang="en-US" dirty="0" err="1"/>
              <a:t>Kapha</a:t>
            </a:r>
            <a:r>
              <a:rPr lang="en-US" dirty="0"/>
              <a:t>   </a:t>
            </a:r>
            <a:r>
              <a:rPr lang="en-US" dirty="0" err="1"/>
              <a:t>Katu</a:t>
            </a:r>
            <a:endParaRPr lang="en-US"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4E554DA6-314E-D5F2-7AD7-E99B023E03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57300" y="910828"/>
            <a:ext cx="9601200" cy="2196703"/>
          </a:xfrm>
        </p:spPr>
      </p:pic>
    </p:spTree>
    <p:extLst>
      <p:ext uri="{BB962C8B-B14F-4D97-AF65-F5344CB8AC3E}">
        <p14:creationId xmlns:p14="http://schemas.microsoft.com/office/powerpoint/2010/main" val="171635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F71ECC-339D-6DA5-72B6-6A12E07B8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C) Depending  on the intensity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76BB7-2151-8E94-5D71-14B162E6E2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</a:t>
            </a:r>
            <a:r>
              <a:rPr lang="en-US" dirty="0" err="1"/>
              <a:t>Mrudu</a:t>
            </a:r>
            <a:r>
              <a:rPr lang="en-US" dirty="0"/>
              <a:t> </a:t>
            </a:r>
            <a:r>
              <a:rPr lang="en-US" dirty="0" err="1"/>
              <a:t>virechaka</a:t>
            </a:r>
            <a:r>
              <a:rPr lang="en-US" dirty="0"/>
              <a:t> </a:t>
            </a:r>
            <a:r>
              <a:rPr lang="en-US" dirty="0" err="1"/>
              <a:t>dravya</a:t>
            </a:r>
            <a:endParaRPr lang="en-US" dirty="0"/>
          </a:p>
          <a:p>
            <a:r>
              <a:rPr lang="en-US" dirty="0"/>
              <a:t>2.Madhyama </a:t>
            </a:r>
            <a:r>
              <a:rPr lang="en-US" dirty="0" err="1"/>
              <a:t>virechaka</a:t>
            </a:r>
            <a:r>
              <a:rPr lang="en-US" dirty="0"/>
              <a:t> </a:t>
            </a:r>
            <a:r>
              <a:rPr lang="en-US" dirty="0" err="1"/>
              <a:t>dravya</a:t>
            </a:r>
            <a:endParaRPr lang="en-US" dirty="0"/>
          </a:p>
          <a:p>
            <a:r>
              <a:rPr lang="en-US" dirty="0"/>
              <a:t>3. </a:t>
            </a:r>
            <a:r>
              <a:rPr lang="en-US" dirty="0" err="1"/>
              <a:t>Teekshna</a:t>
            </a:r>
            <a:r>
              <a:rPr lang="en-US" dirty="0"/>
              <a:t>  </a:t>
            </a:r>
            <a:r>
              <a:rPr lang="en-US" dirty="0" err="1"/>
              <a:t>virechaka</a:t>
            </a:r>
            <a:r>
              <a:rPr lang="en-US" dirty="0"/>
              <a:t> </a:t>
            </a:r>
            <a:r>
              <a:rPr lang="en-US" dirty="0" err="1"/>
              <a:t>dravya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892191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01B94-F550-A9E3-68EF-2B8819D157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D) Based on origin and utility parts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401360-6D28-77C8-43BC-0AD3D55D9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38300"/>
            <a:ext cx="9601200" cy="3581400"/>
          </a:xfrm>
        </p:spPr>
        <p:txBody>
          <a:bodyPr/>
          <a:lstStyle/>
          <a:p>
            <a:r>
              <a:rPr lang="en-US" dirty="0"/>
              <a:t>1) Animal origin –</a:t>
            </a:r>
            <a:r>
              <a:rPr lang="en-US" dirty="0" err="1"/>
              <a:t>ksheera</a:t>
            </a:r>
            <a:r>
              <a:rPr lang="en-US" dirty="0"/>
              <a:t> </a:t>
            </a:r>
            <a:r>
              <a:rPr lang="en-US" dirty="0" err="1"/>
              <a:t>Mastu</a:t>
            </a:r>
            <a:r>
              <a:rPr lang="en-US" dirty="0"/>
              <a:t> </a:t>
            </a:r>
            <a:r>
              <a:rPr lang="en-US" dirty="0" err="1"/>
              <a:t>Takra</a:t>
            </a:r>
            <a:r>
              <a:rPr lang="en-US" dirty="0"/>
              <a:t> </a:t>
            </a:r>
            <a:r>
              <a:rPr lang="en-US" dirty="0" err="1"/>
              <a:t>Mutra</a:t>
            </a:r>
            <a:r>
              <a:rPr lang="en-US" dirty="0"/>
              <a:t>( </a:t>
            </a:r>
            <a:r>
              <a:rPr lang="en-US" dirty="0" err="1"/>
              <a:t>As.sa</a:t>
            </a:r>
            <a:r>
              <a:rPr lang="en-US" dirty="0"/>
              <a:t> su14/3)</a:t>
            </a:r>
          </a:p>
          <a:p>
            <a:r>
              <a:rPr lang="en-US" dirty="0"/>
              <a:t>2) Plant origin –</a:t>
            </a:r>
          </a:p>
          <a:p>
            <a:pPr marL="0" indent="0">
              <a:buNone/>
            </a:pPr>
            <a:r>
              <a:rPr lang="en-US" dirty="0"/>
              <a:t>a)</a:t>
            </a:r>
            <a:r>
              <a:rPr lang="en-US" dirty="0" err="1"/>
              <a:t>Moolini</a:t>
            </a:r>
            <a:r>
              <a:rPr lang="en-US" dirty="0"/>
              <a:t> </a:t>
            </a:r>
            <a:r>
              <a:rPr lang="en-US" dirty="0" err="1"/>
              <a:t>virechana</a:t>
            </a:r>
            <a:r>
              <a:rPr lang="en-US" dirty="0"/>
              <a:t> </a:t>
            </a:r>
            <a:r>
              <a:rPr lang="en-US" dirty="0" err="1"/>
              <a:t>dravya</a:t>
            </a:r>
            <a:r>
              <a:rPr lang="en-US" dirty="0"/>
              <a:t> (cha.su.1/77-79)</a:t>
            </a:r>
          </a:p>
          <a:p>
            <a:pPr marL="0" indent="0">
              <a:buNone/>
            </a:pPr>
            <a:r>
              <a:rPr lang="en-US" dirty="0"/>
              <a:t>b)</a:t>
            </a:r>
            <a:r>
              <a:rPr lang="en-US" dirty="0" err="1"/>
              <a:t>Phalini</a:t>
            </a:r>
            <a:r>
              <a:rPr lang="en-US" dirty="0"/>
              <a:t> </a:t>
            </a:r>
            <a:r>
              <a:rPr lang="en-US" dirty="0" err="1"/>
              <a:t>virechana</a:t>
            </a:r>
            <a:r>
              <a:rPr lang="en-US" dirty="0"/>
              <a:t> </a:t>
            </a:r>
            <a:r>
              <a:rPr lang="en-US" dirty="0" err="1"/>
              <a:t>dravya</a:t>
            </a:r>
            <a:r>
              <a:rPr lang="en-US" dirty="0"/>
              <a:t> (cha.su.1/81-83)</a:t>
            </a:r>
          </a:p>
          <a:p>
            <a:pPr marL="0" indent="0">
              <a:buNone/>
            </a:pPr>
            <a:r>
              <a:rPr lang="en-US" dirty="0"/>
              <a:t>c)</a:t>
            </a:r>
            <a:r>
              <a:rPr lang="en-US" dirty="0" err="1"/>
              <a:t>Ksheerini</a:t>
            </a:r>
            <a:r>
              <a:rPr lang="en-US" dirty="0"/>
              <a:t> </a:t>
            </a:r>
            <a:r>
              <a:rPr lang="en-US" dirty="0" err="1"/>
              <a:t>virechana</a:t>
            </a:r>
            <a:r>
              <a:rPr lang="en-US" dirty="0"/>
              <a:t> </a:t>
            </a:r>
            <a:r>
              <a:rPr lang="en-US" dirty="0" err="1"/>
              <a:t>dravya</a:t>
            </a:r>
            <a:r>
              <a:rPr lang="en-US" dirty="0"/>
              <a:t> (cha.su.1/115)</a:t>
            </a:r>
          </a:p>
          <a:p>
            <a:pPr marL="0" indent="0">
              <a:buNone/>
            </a:pPr>
            <a:r>
              <a:rPr lang="en-US" dirty="0"/>
              <a:t>d)</a:t>
            </a:r>
            <a:r>
              <a:rPr lang="en-US" dirty="0" err="1"/>
              <a:t>Twak</a:t>
            </a:r>
            <a:r>
              <a:rPr lang="en-US" dirty="0"/>
              <a:t> (</a:t>
            </a:r>
            <a:r>
              <a:rPr lang="en-US" dirty="0" err="1"/>
              <a:t>cha.su</a:t>
            </a:r>
            <a:r>
              <a:rPr lang="en-US" dirty="0"/>
              <a:t> 1/117)</a:t>
            </a:r>
          </a:p>
        </p:txBody>
      </p:sp>
    </p:spTree>
    <p:extLst>
      <p:ext uri="{BB962C8B-B14F-4D97-AF65-F5344CB8AC3E}">
        <p14:creationId xmlns:p14="http://schemas.microsoft.com/office/powerpoint/2010/main" val="39549079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35BAC-8922-149B-8615-1FC5D1D13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1A6CA9-A371-8EF5-530C-304F52FACE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140424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0001025" id="{F9915BBD-9749-466F-995C-8C8D6A938EC0}" vid="{CF1D1A65-FC75-42D2-B7EF-D2991382DC6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12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Crop</vt:lpstr>
      <vt:lpstr>Classification of virechaka dravya </vt:lpstr>
      <vt:lpstr>A) Based on mode of action</vt:lpstr>
      <vt:lpstr>PowerPoint Presentation</vt:lpstr>
      <vt:lpstr>PowerPoint Presentation</vt:lpstr>
      <vt:lpstr>PowerPoint Presentation</vt:lpstr>
      <vt:lpstr>B) Based on Dosha       Vata     Snigdha,Ushna, Lavana Pitta.    Kashaya Madhura Kapha   Katu</vt:lpstr>
      <vt:lpstr>C) Depending  on the intensity</vt:lpstr>
      <vt:lpstr>D) Based on origin and utility parts</vt:lpstr>
      <vt:lpstr>PowerPoint Presentation</vt:lpstr>
      <vt:lpstr>E) Virechana Agra dravya </vt:lpstr>
      <vt:lpstr>Virechana Drugs been replaced at top most position in their respective cadres (Su.su.44/1-2)</vt:lpstr>
      <vt:lpstr>Virechanopaga Dravya    1. Draksha 2. Kashmarya 3.Parushaka 4. Abhaya 5. Amalaka 6. Bibhitaka 7. Kubala 8. Badara 9. Karkandhu 10. Peelu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Classification of virechaka dravya </dc:title>
  <dc:creator>919923737607</dc:creator>
  <cp:lastModifiedBy>919923737607</cp:lastModifiedBy>
  <cp:revision>3</cp:revision>
  <dcterms:created xsi:type="dcterms:W3CDTF">2023-02-21T16:29:43Z</dcterms:created>
  <dcterms:modified xsi:type="dcterms:W3CDTF">2023-02-22T07:55:03Z</dcterms:modified>
</cp:coreProperties>
</file>