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BE34-1740-4804-AC45-DE9402AC2A0A}" type="datetimeFigureOut">
              <a:rPr lang="en-US" smtClean="0"/>
              <a:pPr/>
              <a:t>06/06/2021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BD21-A3BB-4EB1-BC45-8ACB6E391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latin typeface="Kruti Dev 050" pitchFamily="2" charset="0"/>
              </a:rPr>
              <a:t>iF;kiF</a:t>
            </a:r>
            <a:r>
              <a:rPr lang="en-US" sz="5400" b="1" dirty="0">
                <a:latin typeface="Kruti Dev 050" pitchFamily="2" charset="0"/>
              </a:rPr>
              <a:t>;</a:t>
            </a:r>
            <a:endParaRPr lang="en-US" sz="5400" dirty="0">
              <a:latin typeface="Kruti Dev 05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11480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SANDESH .P. GOJE</a:t>
            </a:r>
          </a:p>
          <a:p>
            <a:pPr algn="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 PROF ( KAYACHIKITSA ) </a:t>
            </a:r>
          </a:p>
          <a:p>
            <a:pPr algn="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SVAMC&amp;H , CHANDRAPUR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14½ </a:t>
            </a:r>
            <a:r>
              <a:rPr lang="en-US" b="1" dirty="0" smtClean="0">
                <a:latin typeface="Kruti Dev 050" pitchFamily="2" charset="0"/>
              </a:rPr>
              <a:t>º</a:t>
            </a:r>
            <a:r>
              <a:rPr lang="en-US" b="1" dirty="0" err="1" smtClean="0">
                <a:latin typeface="Kruti Dev 050" pitchFamily="2" charset="0"/>
              </a:rPr>
              <a:t>n;jksx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ewx</a:t>
            </a:r>
            <a:r>
              <a:rPr lang="en-US" dirty="0" smtClean="0">
                <a:latin typeface="Kruti Dev 050" pitchFamily="2" charset="0"/>
              </a:rPr>
              <a:t>] to] </a:t>
            </a:r>
            <a:r>
              <a:rPr lang="en-US" dirty="0" err="1" smtClean="0">
                <a:latin typeface="Kruti Dev 050" pitchFamily="2" charset="0"/>
              </a:rPr>
              <a:t>tkaxy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izka.;kps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ekaljl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fejs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pw.kZ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gfjrdh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ko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rdz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fgrdj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rsy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vEy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d”kk</a:t>
            </a:r>
            <a:r>
              <a:rPr lang="en-US" dirty="0" smtClean="0">
                <a:latin typeface="Kruti Dev 050" pitchFamily="2" charset="0"/>
              </a:rPr>
              <a:t>;] </a:t>
            </a:r>
            <a:r>
              <a:rPr lang="en-US" dirty="0" err="1" smtClean="0">
                <a:latin typeface="Kruti Dev 050" pitchFamily="2" charset="0"/>
              </a:rPr>
              <a:t>frDr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jlkRed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inkFkZ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</a:t>
            </a:r>
            <a:r>
              <a:rPr lang="en-US" dirty="0" smtClean="0">
                <a:latin typeface="Kruti Dev 050" pitchFamily="2" charset="0"/>
              </a:rPr>
              <a:t>&lt;h </a:t>
            </a:r>
            <a:r>
              <a:rPr lang="en-US" dirty="0" err="1" smtClean="0">
                <a:latin typeface="Kruti Dev 050" pitchFamily="2" charset="0"/>
              </a:rPr>
              <a:t>nw</a:t>
            </a:r>
            <a:r>
              <a:rPr lang="en-US" dirty="0" smtClean="0">
                <a:latin typeface="Kruti Dev 050" pitchFamily="2" charset="0"/>
              </a:rPr>
              <a:t>/k </a:t>
            </a:r>
            <a:r>
              <a:rPr lang="en-US" dirty="0" err="1" smtClean="0">
                <a:latin typeface="Kruti Dev 050" pitchFamily="2" charset="0"/>
              </a:rPr>
              <a:t>ifjJe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O;k;ke</a:t>
            </a:r>
            <a:r>
              <a:rPr lang="en-US" dirty="0" smtClean="0">
                <a:latin typeface="Kruti Dev 050" pitchFamily="2" charset="0"/>
              </a:rPr>
              <a:t>]</a:t>
            </a:r>
          </a:p>
          <a:p>
            <a:r>
              <a:rPr lang="en-US" dirty="0" err="1" smtClean="0">
                <a:latin typeface="Kruti Dev 050" pitchFamily="2" charset="0"/>
              </a:rPr>
              <a:t>jk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htkxj.k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dzks</a:t>
            </a:r>
            <a:r>
              <a:rPr lang="en-US" dirty="0" smtClean="0">
                <a:latin typeface="Kruti Dev 050" pitchFamily="2" charset="0"/>
              </a:rPr>
              <a:t>/k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15½ </a:t>
            </a:r>
            <a:r>
              <a:rPr lang="en-US" b="1" dirty="0" err="1" smtClean="0">
                <a:latin typeface="Kruti Dev 050" pitchFamily="2" charset="0"/>
              </a:rPr>
              <a:t>mnj</a:t>
            </a:r>
            <a:r>
              <a:rPr lang="en-US" dirty="0" smtClean="0">
                <a:latin typeface="Kruti Dev 050" pitchFamily="2" charset="0"/>
              </a:rPr>
              <a:t> &amp; 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jDr’kkyh</a:t>
            </a:r>
            <a:r>
              <a:rPr lang="en-US" dirty="0" smtClean="0">
                <a:latin typeface="Kruti Dev 050" pitchFamily="2" charset="0"/>
              </a:rPr>
              <a:t>] ;o] </a:t>
            </a:r>
            <a:r>
              <a:rPr lang="en-US" dirty="0" err="1" smtClean="0">
                <a:latin typeface="Kruti Dev 050" pitchFamily="2" charset="0"/>
              </a:rPr>
              <a:t>ewx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ko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rdz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vnzd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iwuuZok</a:t>
            </a:r>
            <a:r>
              <a:rPr lang="en-US" dirty="0" smtClean="0">
                <a:latin typeface="Kruti Dev 050" pitchFamily="2" charset="0"/>
              </a:rPr>
              <a:t>] ,</a:t>
            </a:r>
            <a:r>
              <a:rPr lang="en-US" dirty="0" err="1" smtClean="0">
                <a:latin typeface="Kruti Dev 050" pitchFamily="2" charset="0"/>
              </a:rPr>
              <a:t>jaM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rsy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foyk;ph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yksgHkLe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cdjh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xk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EgSl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nw</a:t>
            </a:r>
            <a:r>
              <a:rPr lang="en-US" dirty="0" smtClean="0">
                <a:latin typeface="Kruti Dev 050" pitchFamily="2" charset="0"/>
              </a:rPr>
              <a:t>/k o </a:t>
            </a:r>
            <a:r>
              <a:rPr lang="en-US" dirty="0" err="1" smtClean="0">
                <a:latin typeface="Kruti Dev 050" pitchFamily="2" charset="0"/>
              </a:rPr>
              <a:t>eq</a:t>
            </a:r>
            <a:r>
              <a:rPr lang="en-US" dirty="0" smtClean="0">
                <a:latin typeface="Kruti Dev 050" pitchFamily="2" charset="0"/>
              </a:rPr>
              <a:t>=] </a:t>
            </a:r>
            <a:r>
              <a:rPr lang="en-US" dirty="0" err="1" smtClean="0">
                <a:latin typeface="Kruti Dev 050" pitchFamily="2" charset="0"/>
              </a:rPr>
              <a:t>y?kq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fniu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nzO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djkos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tyiku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xq</a:t>
            </a:r>
            <a:r>
              <a:rPr lang="en-US" dirty="0" smtClean="0">
                <a:latin typeface="Kruti Dev 050" pitchFamily="2" charset="0"/>
              </a:rPr>
              <a:t>: </a:t>
            </a:r>
            <a:r>
              <a:rPr lang="en-US" dirty="0" err="1" smtClean="0">
                <a:latin typeface="Kruti Dev 050" pitchFamily="2" charset="0"/>
              </a:rPr>
              <a:t>vkf.k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vfHk</a:t>
            </a:r>
            <a:r>
              <a:rPr lang="en-US" dirty="0" smtClean="0">
                <a:latin typeface="Kruti Dev 050" pitchFamily="2" charset="0"/>
              </a:rPr>
              <a:t>”;</a:t>
            </a:r>
            <a:r>
              <a:rPr lang="en-US" dirty="0" err="1" smtClean="0">
                <a:latin typeface="Kruti Dev 050" pitchFamily="2" charset="0"/>
              </a:rPr>
              <a:t>anh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inkFkZ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ifjJe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padze.k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fonkgh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vUu</a:t>
            </a:r>
            <a:r>
              <a:rPr lang="en-US" dirty="0" smtClean="0">
                <a:latin typeface="Kruti Dev 050" pitchFamily="2" charset="0"/>
              </a:rPr>
              <a:t> o </a:t>
            </a:r>
            <a:r>
              <a:rPr lang="en-US" dirty="0" err="1" smtClean="0">
                <a:latin typeface="Kruti Dev 050" pitchFamily="2" charset="0"/>
              </a:rPr>
              <a:t>ty</a:t>
            </a:r>
            <a:r>
              <a:rPr lang="en-US" dirty="0" smtClean="0">
                <a:latin typeface="Kruti Dev 050" pitchFamily="2" charset="0"/>
              </a:rPr>
              <a:t> ;</a:t>
            </a:r>
            <a:r>
              <a:rPr lang="en-US" dirty="0" err="1" smtClean="0">
                <a:latin typeface="Kruti Dev 050" pitchFamily="2" charset="0"/>
              </a:rPr>
              <a:t>kps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d: </a:t>
            </a:r>
            <a:r>
              <a:rPr lang="en-US" dirty="0" err="1" smtClean="0">
                <a:latin typeface="Kruti Dev 050" pitchFamily="2" charset="0"/>
              </a:rPr>
              <a:t>u;s</a:t>
            </a:r>
            <a:endParaRPr lang="en-US" dirty="0" smtClean="0">
              <a:latin typeface="Kruti Dev 050" pitchFamily="2" charset="0"/>
            </a:endParaRPr>
          </a:p>
          <a:p>
            <a:endParaRPr lang="en-US" dirty="0" smtClean="0">
              <a:latin typeface="Kruti Dev 05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                       Thanks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50" pitchFamily="2" charset="0"/>
              </a:rPr>
              <a:t>iF;kiF</a:t>
            </a:r>
            <a:r>
              <a:rPr lang="en-US" b="1" dirty="0" smtClean="0">
                <a:latin typeface="Kruti Dev 050" pitchFamily="2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50" pitchFamily="2" charset="0"/>
              </a:rPr>
              <a:t>iF;a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iFkks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Kruti Dev 050" pitchFamily="2" charset="0"/>
              </a:rPr>
              <a:t>uiaasr</a:t>
            </a:r>
            <a:r>
              <a:rPr lang="en-US" dirty="0" smtClean="0">
                <a:latin typeface="Kruti Dev 050" pitchFamily="2" charset="0"/>
              </a:rPr>
              <a:t> ;|</a:t>
            </a:r>
            <a:r>
              <a:rPr lang="en-US" dirty="0" err="1" smtClean="0">
                <a:latin typeface="Kruti Dev 050" pitchFamily="2" charset="0"/>
              </a:rPr>
              <a:t>PpksDra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eul</a:t>
            </a:r>
            <a:r>
              <a:rPr lang="en-US" dirty="0" smtClean="0">
                <a:latin typeface="Kruti Dev 050" pitchFamily="2" charset="0"/>
              </a:rPr>
              <a:t>% </a:t>
            </a:r>
            <a:r>
              <a:rPr lang="en-US" dirty="0" err="1" smtClean="0">
                <a:latin typeface="Kruti Dev 050" pitchFamily="2" charset="0"/>
              </a:rPr>
              <a:t>fiz;e~A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;</a:t>
            </a:r>
            <a:r>
              <a:rPr lang="en-US" dirty="0" err="1" smtClean="0">
                <a:latin typeface="Kruti Dev 050" pitchFamily="2" charset="0"/>
              </a:rPr>
              <a:t>Ppkfiz;eiF;a</a:t>
            </a:r>
            <a:r>
              <a:rPr lang="en-US" dirty="0" smtClean="0">
                <a:latin typeface="Kruti Dev 050" pitchFamily="2" charset="0"/>
              </a:rPr>
              <a:t> p </a:t>
            </a:r>
            <a:r>
              <a:rPr lang="en-US" dirty="0" err="1" smtClean="0">
                <a:latin typeface="Kruti Dev 050" pitchFamily="2" charset="0"/>
              </a:rPr>
              <a:t>fu;ra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rUu</a:t>
            </a:r>
            <a:r>
              <a:rPr lang="en-US" dirty="0" smtClean="0">
                <a:latin typeface="Kruti Dev 050" pitchFamily="2" charset="0"/>
              </a:rPr>
              <a:t> y{</a:t>
            </a:r>
            <a:r>
              <a:rPr lang="en-US" dirty="0" err="1" smtClean="0">
                <a:latin typeface="Kruti Dev 050" pitchFamily="2" charset="0"/>
              </a:rPr>
              <a:t>k;srAA</a:t>
            </a:r>
            <a:endParaRPr lang="en-US" dirty="0" smtClean="0">
              <a:latin typeface="Kruti Dev 05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Kruti Dev 050" pitchFamily="2" charset="0"/>
              </a:rPr>
              <a:t>pdzik.kh </a:t>
            </a:r>
            <a:r>
              <a:rPr lang="en-US" dirty="0" err="1" smtClean="0">
                <a:latin typeface="Kruti Dev 050" pitchFamily="2" charset="0"/>
              </a:rPr>
              <a:t>uqlkj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fogkj</a:t>
            </a:r>
            <a:r>
              <a:rPr lang="en-US" dirty="0" smtClean="0">
                <a:latin typeface="Kruti Dev 050" pitchFamily="2" charset="0"/>
              </a:rPr>
              <a:t> ‘</a:t>
            </a:r>
            <a:r>
              <a:rPr lang="en-US" dirty="0" err="1" smtClean="0">
                <a:latin typeface="Kruti Dev 050" pitchFamily="2" charset="0"/>
              </a:rPr>
              <a:t>kfjjkyk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vik</a:t>
            </a:r>
            <a:r>
              <a:rPr lang="en-US" dirty="0" smtClean="0">
                <a:latin typeface="Kruti Dev 050" pitchFamily="2" charset="0"/>
              </a:rPr>
              <a:t>; u </a:t>
            </a:r>
            <a:r>
              <a:rPr lang="en-US" dirty="0" err="1" smtClean="0">
                <a:latin typeface="Kruti Dev 050" pitchFamily="2" charset="0"/>
              </a:rPr>
              <a:t>djukjk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vlrks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R;kyk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b="1" dirty="0" err="1" smtClean="0">
                <a:latin typeface="Kruti Dev 050" pitchFamily="2" charset="0"/>
              </a:rPr>
              <a:t>iF</a:t>
            </a:r>
            <a:r>
              <a:rPr lang="en-US" b="1" dirty="0" smtClean="0">
                <a:latin typeface="Kruti Dev 050" pitchFamily="2" charset="0"/>
              </a:rPr>
              <a:t>;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Eg.krkr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rlsp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fogkj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eukyk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vkoMukjk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ulrsk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R;kyk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b="1" dirty="0" err="1" smtClean="0">
                <a:latin typeface="Kruti Dev 050" pitchFamily="2" charset="0"/>
              </a:rPr>
              <a:t>viF</a:t>
            </a:r>
            <a:r>
              <a:rPr lang="en-US" b="1" dirty="0" smtClean="0">
                <a:latin typeface="Kruti Dev 050" pitchFamily="2" charset="0"/>
              </a:rPr>
              <a:t>;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Eg.krkr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mnk</a:t>
            </a:r>
            <a:r>
              <a:rPr lang="en-US" dirty="0" smtClean="0">
                <a:latin typeface="Kruti Dev 050" pitchFamily="2" charset="0"/>
              </a:rPr>
              <a:t>- </a:t>
            </a:r>
            <a:r>
              <a:rPr lang="en-US" dirty="0" err="1" smtClean="0">
                <a:latin typeface="Kruti Dev 050" pitchFamily="2" charset="0"/>
              </a:rPr>
              <a:t>Tojk</a:t>
            </a:r>
            <a:r>
              <a:rPr lang="en-US" dirty="0" smtClean="0">
                <a:latin typeface="Kruti Dev 050" pitchFamily="2" charset="0"/>
              </a:rPr>
              <a:t> e/;s </a:t>
            </a:r>
            <a:r>
              <a:rPr lang="en-US" dirty="0" err="1" smtClean="0">
                <a:latin typeface="Kruti Dev 050" pitchFamily="2" charset="0"/>
              </a:rPr>
              <a:t>fiRr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jl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fnyk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tkrks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eukyk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vkoM.kkjk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ukgh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ijarq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R;kuss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Tojkps</a:t>
            </a:r>
            <a:r>
              <a:rPr lang="en-US" dirty="0" smtClean="0">
                <a:latin typeface="Kruti Dev 050" pitchFamily="2" charset="0"/>
              </a:rPr>
              <a:t> ‘</a:t>
            </a:r>
            <a:r>
              <a:rPr lang="en-US" dirty="0" err="1" smtClean="0">
                <a:latin typeface="Kruti Dev 050" pitchFamily="2" charset="0"/>
              </a:rPr>
              <a:t>keu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gksrs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R;keqGs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vuqdqy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ulqugh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rks</a:t>
            </a:r>
            <a:r>
              <a:rPr lang="en-US" dirty="0" smtClean="0">
                <a:latin typeface="Kruti Dev 050" pitchFamily="2" charset="0"/>
              </a:rPr>
              <a:t> ‘</a:t>
            </a:r>
            <a:r>
              <a:rPr lang="en-US" dirty="0" err="1" smtClean="0">
                <a:latin typeface="Kruti Dev 050" pitchFamily="2" charset="0"/>
              </a:rPr>
              <a:t>kjhjkyk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midkjd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vlY;keqGs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vkgs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err="1" smtClean="0">
                <a:latin typeface="Kruti Dev 050" pitchFamily="2" charset="0"/>
              </a:rPr>
              <a:t>ek</a:t>
            </a:r>
            <a:r>
              <a:rPr lang="en-US" dirty="0" smtClean="0">
                <a:latin typeface="Kruti Dev 050" pitchFamily="2" charset="0"/>
              </a:rPr>
              <a:t>=k] </a:t>
            </a:r>
            <a:r>
              <a:rPr lang="en-US" dirty="0" err="1" smtClean="0">
                <a:latin typeface="Kruti Dev 050" pitchFamily="2" charset="0"/>
              </a:rPr>
              <a:t>dky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Hkqeh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nsg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?</a:t>
            </a:r>
            <a:r>
              <a:rPr lang="en-US" dirty="0" err="1" smtClean="0">
                <a:latin typeface="Kruti Dev 050" pitchFamily="2" charset="0"/>
              </a:rPr>
              <a:t>kVd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nks”kkapk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voLFksuqlkj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Hkko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cnyq</a:t>
            </a:r>
            <a:r>
              <a:rPr lang="en-US" dirty="0" smtClean="0">
                <a:latin typeface="Kruti Dev 050" pitchFamily="2" charset="0"/>
              </a:rPr>
              <a:t> ‘</a:t>
            </a:r>
            <a:r>
              <a:rPr lang="en-US" dirty="0" err="1" smtClean="0">
                <a:latin typeface="Kruti Dev 050" pitchFamily="2" charset="0"/>
              </a:rPr>
              <a:t>kdrkr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mnk</a:t>
            </a:r>
            <a:r>
              <a:rPr lang="en-US" dirty="0" smtClean="0">
                <a:latin typeface="Kruti Dev 050" pitchFamily="2" charset="0"/>
              </a:rPr>
              <a:t>- ^^{</a:t>
            </a:r>
            <a:r>
              <a:rPr lang="en-US" dirty="0" err="1" smtClean="0">
                <a:latin typeface="Kruti Dev 050" pitchFamily="2" charset="0"/>
              </a:rPr>
              <a:t>khja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thouh;kuke</a:t>
            </a:r>
            <a:r>
              <a:rPr lang="en-US" dirty="0" smtClean="0">
                <a:latin typeface="Kruti Dev 050" pitchFamily="2" charset="0"/>
              </a:rPr>
              <a:t>** </a:t>
            </a:r>
            <a:r>
              <a:rPr lang="en-US" dirty="0" err="1" smtClean="0">
                <a:latin typeface="Kruti Dev 050" pitchFamily="2" charset="0"/>
              </a:rPr>
              <a:t>nw</a:t>
            </a:r>
            <a:r>
              <a:rPr lang="en-US" dirty="0" smtClean="0">
                <a:latin typeface="Kruti Dev 050" pitchFamily="2" charset="0"/>
              </a:rPr>
              <a:t>/k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thouh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nzO;kae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Js”B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vkgs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smtClean="0">
                <a:latin typeface="Kruti Dev 050" pitchFamily="2" charset="0"/>
              </a:rPr>
              <a:t>&amp; </a:t>
            </a:r>
            <a:r>
              <a:rPr lang="en-US" dirty="0" err="1" smtClean="0">
                <a:latin typeface="Kruti Dev 050" pitchFamily="2" charset="0"/>
              </a:rPr>
              <a:t>ijarq</a:t>
            </a:r>
            <a:r>
              <a:rPr lang="en-US" dirty="0" smtClean="0">
                <a:latin typeface="Kruti Dev 050" pitchFamily="2" charset="0"/>
              </a:rPr>
              <a:t>  </a:t>
            </a:r>
            <a:r>
              <a:rPr lang="en-US" dirty="0" err="1" smtClean="0">
                <a:latin typeface="Kruti Dev 050" pitchFamily="2" charset="0"/>
              </a:rPr>
              <a:t>vrh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sr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jspu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dj.kkjs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&amp; </a:t>
            </a:r>
            <a:r>
              <a:rPr lang="en-US" dirty="0" err="1" smtClean="0">
                <a:latin typeface="Kruti Dev 050" pitchFamily="2" charset="0"/>
              </a:rPr>
              <a:t>vkVoqu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dsys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fo”VaHkh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dk;Z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djrs</a:t>
            </a:r>
            <a:endParaRPr lang="en-US" dirty="0" smtClean="0">
              <a:latin typeface="Kruti Dev 05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Kruti Dev 050" pitchFamily="2" charset="0"/>
              </a:rPr>
              <a:t>Ekk”kk</a:t>
            </a:r>
            <a:r>
              <a:rPr lang="en-US" dirty="0" smtClean="0">
                <a:latin typeface="Kruti Dev 050" pitchFamily="2" charset="0"/>
              </a:rPr>
              <a:t> % ‘</a:t>
            </a:r>
            <a:r>
              <a:rPr lang="en-US" dirty="0" err="1" smtClean="0">
                <a:latin typeface="Kruti Dev 050" pitchFamily="2" charset="0"/>
              </a:rPr>
              <a:t>keh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kkU;kuke</a:t>
            </a:r>
            <a:r>
              <a:rPr lang="en-US" dirty="0" smtClean="0">
                <a:latin typeface="Kruti Dev 050" pitchFamily="2" charset="0"/>
              </a:rPr>
              <a:t>~ </a:t>
            </a:r>
            <a:r>
              <a:rPr lang="en-US" dirty="0" err="1" smtClean="0">
                <a:latin typeface="Kruti Dev 050" pitchFamily="2" charset="0"/>
              </a:rPr>
              <a:t>vfgrrek%A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‘</a:t>
            </a:r>
            <a:r>
              <a:rPr lang="en-US" dirty="0" err="1" smtClean="0">
                <a:latin typeface="Kruti Dev 050" pitchFamily="2" charset="0"/>
              </a:rPr>
              <a:t>keh</a:t>
            </a:r>
            <a:r>
              <a:rPr lang="en-US" dirty="0" smtClean="0">
                <a:latin typeface="Kruti Dev 050" pitchFamily="2" charset="0"/>
              </a:rPr>
              <a:t> /</a:t>
            </a:r>
            <a:r>
              <a:rPr lang="en-US" dirty="0" err="1" smtClean="0">
                <a:latin typeface="Kruti Dev 050" pitchFamily="2" charset="0"/>
              </a:rPr>
              <a:t>kkU;kar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ek”k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vfgrre</a:t>
            </a:r>
            <a:r>
              <a:rPr lang="en-US" dirty="0" smtClean="0">
                <a:latin typeface="Kruti Dev 050" pitchFamily="2" charset="0"/>
              </a:rPr>
              <a:t>~ </a:t>
            </a:r>
            <a:r>
              <a:rPr lang="en-US" dirty="0" err="1" smtClean="0">
                <a:latin typeface="Kruti Dev 050" pitchFamily="2" charset="0"/>
              </a:rPr>
              <a:t>vkgs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 </a:t>
            </a:r>
          </a:p>
          <a:p>
            <a:r>
              <a:rPr lang="en-US" dirty="0" smtClean="0">
                <a:latin typeface="Kruti Dev 050" pitchFamily="2" charset="0"/>
              </a:rPr>
              <a:t>^^</a:t>
            </a:r>
            <a:r>
              <a:rPr lang="en-US" dirty="0" err="1" smtClean="0">
                <a:latin typeface="Kruti Dev 050" pitchFamily="2" charset="0"/>
              </a:rPr>
              <a:t>Ekk”kk</a:t>
            </a:r>
            <a:r>
              <a:rPr lang="en-US" dirty="0" smtClean="0">
                <a:latin typeface="Kruti Dev 050" pitchFamily="2" charset="0"/>
              </a:rPr>
              <a:t> % ‘</a:t>
            </a:r>
            <a:r>
              <a:rPr lang="en-US" dirty="0" err="1" smtClean="0">
                <a:latin typeface="Kruti Dev 050" pitchFamily="2" charset="0"/>
              </a:rPr>
              <a:t>ys”efiRRktuukuke</a:t>
            </a:r>
            <a:r>
              <a:rPr lang="en-US" dirty="0" smtClean="0">
                <a:latin typeface="Kruti Dev 050" pitchFamily="2" charset="0"/>
              </a:rPr>
              <a:t>~**A </a:t>
            </a:r>
          </a:p>
          <a:p>
            <a:r>
              <a:rPr lang="en-US" dirty="0" err="1" smtClean="0">
                <a:latin typeface="Kruti Dev 050" pitchFamily="2" charset="0"/>
              </a:rPr>
              <a:t>mMhn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dQdkjd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vkf.k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fiRrdkjd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nzO;kar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Js”B</a:t>
            </a:r>
            <a:r>
              <a:rPr lang="en-US" dirty="0" smtClean="0">
                <a:latin typeface="Kruti Dev 050" pitchFamily="2" charset="0"/>
              </a:rPr>
              <a:t>-</a:t>
            </a:r>
          </a:p>
          <a:p>
            <a:r>
              <a:rPr lang="en-US" dirty="0" smtClean="0">
                <a:latin typeface="Kruti Dev 050" pitchFamily="2" charset="0"/>
              </a:rPr>
              <a:t> </a:t>
            </a:r>
          </a:p>
          <a:p>
            <a:r>
              <a:rPr lang="en-US" dirty="0" err="1" smtClean="0">
                <a:latin typeface="Kruti Dev 050" pitchFamily="2" charset="0"/>
              </a:rPr>
              <a:t>izFke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lw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kko:u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mMhn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vlsouh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rj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nql</a:t>
            </a:r>
            <a:r>
              <a:rPr lang="en-US" dirty="0" smtClean="0">
                <a:latin typeface="Kruti Dev 050" pitchFamily="2" charset="0"/>
              </a:rPr>
              <a:t>&amp;;k </a:t>
            </a:r>
            <a:r>
              <a:rPr lang="en-US" dirty="0" err="1" smtClean="0">
                <a:latin typeface="Kruti Dev 050" pitchFamily="2" charset="0"/>
              </a:rPr>
              <a:t>lq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kuqlkj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okruk’kd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vlY;keqGs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lsouh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Bjrs</a:t>
            </a:r>
            <a:r>
              <a:rPr lang="en-US" dirty="0" smtClean="0">
                <a:latin typeface="Kruti Dev 050" pitchFamily="2" charset="0"/>
              </a:rPr>
              <a:t>-</a:t>
            </a:r>
          </a:p>
          <a:p>
            <a:r>
              <a:rPr lang="en-US" dirty="0" smtClean="0">
                <a:latin typeface="Kruti Dev 050" pitchFamily="2" charset="0"/>
              </a:rPr>
              <a:t> </a:t>
            </a:r>
          </a:p>
          <a:p>
            <a:r>
              <a:rPr lang="en-US" dirty="0" smtClean="0">
                <a:latin typeface="Kruti Dev 050" pitchFamily="2" charset="0"/>
              </a:rPr>
              <a:t>;</a:t>
            </a:r>
            <a:r>
              <a:rPr lang="en-US" dirty="0" err="1" smtClean="0">
                <a:latin typeface="Kruti Dev 050" pitchFamily="2" charset="0"/>
              </a:rPr>
              <a:t>kdjhrk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iF;kiF;kpk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fopkj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djrs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osGh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</a:t>
            </a:r>
            <a:r>
              <a:rPr lang="en-US" dirty="0" smtClean="0">
                <a:latin typeface="Kruti Dev 050" pitchFamily="2" charset="0"/>
              </a:rPr>
              <a:t>=k] </a:t>
            </a:r>
            <a:r>
              <a:rPr lang="en-US" dirty="0" err="1" smtClean="0">
                <a:latin typeface="Kruti Dev 050" pitchFamily="2" charset="0"/>
              </a:rPr>
              <a:t>dky</a:t>
            </a:r>
            <a:r>
              <a:rPr lang="en-US" dirty="0" smtClean="0">
                <a:latin typeface="Kruti Dev 050" pitchFamily="2" charset="0"/>
              </a:rPr>
              <a:t> ;</a:t>
            </a:r>
            <a:r>
              <a:rPr lang="en-US" dirty="0" err="1" smtClean="0">
                <a:latin typeface="Kruti Dev 050" pitchFamily="2" charset="0"/>
              </a:rPr>
              <a:t>kapk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fopkj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dj.ks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vko’;d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Bjrs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ruti Dev 050" pitchFamily="2" charset="0"/>
              </a:rPr>
              <a:t>vkpk;Z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pjdkauh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vkgkjkps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nksu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Hksn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o.kZu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 numCol="3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latin typeface="Kruti Dev 050" pitchFamily="2" charset="0"/>
              </a:rPr>
              <a:t>vkgkjnzO</a:t>
            </a:r>
            <a:r>
              <a:rPr lang="en-US" b="1" dirty="0" smtClean="0">
                <a:latin typeface="Kruti Dev 050" pitchFamily="2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Kruti Dev 050" pitchFamily="2" charset="0"/>
              </a:rPr>
              <a:t>‘</a:t>
            </a:r>
            <a:r>
              <a:rPr lang="en-US" dirty="0" err="1" smtClean="0">
                <a:latin typeface="Kruti Dev 050" pitchFamily="2" charset="0"/>
              </a:rPr>
              <a:t>kqd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kkU</a:t>
            </a:r>
            <a:r>
              <a:rPr lang="en-US" dirty="0" smtClean="0">
                <a:latin typeface="Kruti Dev 050" pitchFamily="2" charset="0"/>
              </a:rPr>
              <a:t>;	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Kruti Dev 050" pitchFamily="2" charset="0"/>
              </a:rPr>
              <a:t>‘</a:t>
            </a:r>
            <a:r>
              <a:rPr lang="en-US" dirty="0" err="1" smtClean="0">
                <a:latin typeface="Kruti Dev 050" pitchFamily="2" charset="0"/>
              </a:rPr>
              <a:t>kseh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kkU</a:t>
            </a:r>
            <a:r>
              <a:rPr lang="en-US" dirty="0" smtClean="0">
                <a:latin typeface="Kruti Dev 050" pitchFamily="2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ty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yo.k</a:t>
            </a:r>
            <a:r>
              <a:rPr lang="en-US" dirty="0" smtClean="0">
                <a:latin typeface="Kruti Dev 050" pitchFamily="2" charset="0"/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Kruti Dev 050" pitchFamily="2" charset="0"/>
              </a:rPr>
              <a:t>?</a:t>
            </a:r>
            <a:r>
              <a:rPr lang="en-US" dirty="0" err="1" smtClean="0">
                <a:latin typeface="Kruti Dev 050" pitchFamily="2" charset="0"/>
              </a:rPr>
              <a:t>k`r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Kruti Dev 050" pitchFamily="2" charset="0"/>
              </a:rPr>
              <a:t>QG	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latin typeface="Kruti Dev 050" pitchFamily="2" charset="0"/>
              </a:rPr>
              <a:t>fgrre</a:t>
            </a:r>
            <a:endParaRPr lang="en-US" b="1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jDr’kkyh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ewx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vkdk’kh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ty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lSa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ko</a:t>
            </a:r>
            <a:r>
              <a:rPr lang="en-US" dirty="0" smtClean="0">
                <a:latin typeface="Kruti Dev 050" pitchFamily="2" charset="0"/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xks?k`r</a:t>
            </a:r>
            <a:r>
              <a:rPr lang="en-US" dirty="0" smtClean="0">
                <a:latin typeface="Kruti Dev 050" pitchFamily="2" charset="0"/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xksnqX</a:t>
            </a:r>
            <a:r>
              <a:rPr lang="en-US" dirty="0" smtClean="0">
                <a:latin typeface="Kruti Dev 050" pitchFamily="2" charset="0"/>
              </a:rPr>
              <a:t>/k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euqdk</a:t>
            </a:r>
            <a:r>
              <a:rPr lang="en-US" dirty="0" smtClean="0">
                <a:latin typeface="Kruti Dev 050" pitchFamily="2" charset="0"/>
              </a:rPr>
              <a:t> 	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latin typeface="Kruti Dev 050" pitchFamily="2" charset="0"/>
              </a:rPr>
              <a:t>vfgrre</a:t>
            </a:r>
            <a:endParaRPr lang="en-US" b="1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Kruti Dev 050" pitchFamily="2" charset="0"/>
              </a:rPr>
              <a:t>;o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mMhn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o”kkZ_rqr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unhps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ty</a:t>
            </a:r>
            <a:r>
              <a:rPr lang="en-US" dirty="0" smtClean="0">
                <a:latin typeface="Kruti Dev 050" pitchFamily="2" charset="0"/>
              </a:rPr>
              <a:t>+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vkS”kj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yo.k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es”kh?k`r</a:t>
            </a:r>
            <a:endParaRPr lang="en-US" dirty="0" smtClean="0">
              <a:latin typeface="Kruti Dev 05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es”khnqX</a:t>
            </a:r>
            <a:r>
              <a:rPr lang="en-US" dirty="0" smtClean="0">
                <a:latin typeface="Kruti Dev 050" pitchFamily="2" charset="0"/>
              </a:rPr>
              <a:t>/k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Kruti Dev 050" pitchFamily="2" charset="0"/>
              </a:rPr>
              <a:t>ydqp</a:t>
            </a:r>
            <a:endParaRPr lang="en-US" dirty="0">
              <a:latin typeface="Kruti Dev 05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50" pitchFamily="2" charset="0"/>
              </a:rPr>
              <a:t>iF;kph</a:t>
            </a:r>
            <a:r>
              <a:rPr lang="en-US" b="1" dirty="0" smtClean="0">
                <a:latin typeface="Kruti Dev 050" pitchFamily="2" charset="0"/>
              </a:rPr>
              <a:t> </a:t>
            </a:r>
            <a:r>
              <a:rPr lang="en-US" b="1" dirty="0" err="1" smtClean="0">
                <a:latin typeface="Kruti Dev 050" pitchFamily="2" charset="0"/>
              </a:rPr>
              <a:t>vko’;drk</a:t>
            </a:r>
            <a:r>
              <a:rPr lang="en-US" b="1" dirty="0" smtClean="0">
                <a:latin typeface="Kruti Dev 050" pitchFamily="2" charset="0"/>
              </a:rPr>
              <a:t> o </a:t>
            </a:r>
            <a:r>
              <a:rPr lang="en-US" b="1" dirty="0" err="1" smtClean="0">
                <a:latin typeface="Kruti Dev 050" pitchFamily="2" charset="0"/>
              </a:rPr>
              <a:t>egRo</a:t>
            </a:r>
            <a:r>
              <a:rPr lang="en-US" b="1" dirty="0" smtClean="0">
                <a:latin typeface="Kruti Dev 05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ruti Dev 050" pitchFamily="2" charset="0"/>
              </a:rPr>
              <a:t>;</a:t>
            </a:r>
            <a:r>
              <a:rPr lang="en-US" dirty="0" err="1" smtClean="0">
                <a:latin typeface="Kruti Dev 050" pitchFamily="2" charset="0"/>
              </a:rPr>
              <a:t>ksxjRukpk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erkuqlkj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vkS”k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g;k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frUgh</a:t>
            </a:r>
            <a:r>
              <a:rPr lang="en-US" dirty="0" smtClean="0">
                <a:latin typeface="Kruti Dev 050" pitchFamily="2" charset="0"/>
              </a:rPr>
              <a:t> ?</a:t>
            </a:r>
            <a:r>
              <a:rPr lang="en-US" dirty="0" err="1" smtClean="0">
                <a:latin typeface="Kruti Dev 050" pitchFamily="2" charset="0"/>
              </a:rPr>
              <a:t>kVdkauk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fpfdRlse</a:t>
            </a:r>
            <a:r>
              <a:rPr lang="en-US" dirty="0" smtClean="0">
                <a:latin typeface="Kruti Dev 050" pitchFamily="2" charset="0"/>
              </a:rPr>
              <a:t>/;s </a:t>
            </a:r>
            <a:r>
              <a:rPr lang="en-US" dirty="0" err="1" smtClean="0">
                <a:latin typeface="Kruti Dev 050" pitchFamily="2" charset="0"/>
              </a:rPr>
              <a:t>lkj</a:t>
            </a:r>
            <a:r>
              <a:rPr lang="en-US" dirty="0" smtClean="0">
                <a:latin typeface="Kruti Dev 050" pitchFamily="2" charset="0"/>
              </a:rPr>
              <a:t>[</a:t>
            </a:r>
            <a:r>
              <a:rPr lang="en-US" dirty="0" err="1" smtClean="0">
                <a:latin typeface="Kruti Dev 050" pitchFamily="2" charset="0"/>
              </a:rPr>
              <a:t>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egRo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vkgs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smtClean="0">
                <a:latin typeface="Kruti Dev 050" pitchFamily="2" charset="0"/>
              </a:rPr>
              <a:t>&amp; </a:t>
            </a:r>
            <a:r>
              <a:rPr lang="en-US" dirty="0" err="1" smtClean="0">
                <a:latin typeface="Kruti Dev 050" pitchFamily="2" charset="0"/>
              </a:rPr>
              <a:t>tj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vkS”k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fu;her</a:t>
            </a:r>
            <a:r>
              <a:rPr lang="en-US" dirty="0" smtClean="0">
                <a:latin typeface="Kruti Dev 050" pitchFamily="2" charset="0"/>
              </a:rPr>
              <a:t> ?</a:t>
            </a:r>
            <a:r>
              <a:rPr lang="en-US" dirty="0" err="1" smtClean="0">
                <a:latin typeface="Kruti Dev 050" pitchFamily="2" charset="0"/>
              </a:rPr>
              <a:t>ksryh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ijarq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ikyu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dsys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ukgh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O;k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CkGkorks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&amp; </a:t>
            </a:r>
            <a:r>
              <a:rPr lang="en-US" dirty="0" err="1" smtClean="0">
                <a:latin typeface="Kruti Dev 050" pitchFamily="2" charset="0"/>
              </a:rPr>
              <a:t>ijarq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vkS”k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</a:t>
            </a:r>
            <a:r>
              <a:rPr lang="en-US" dirty="0" smtClean="0">
                <a:latin typeface="Kruti Dev 050" pitchFamily="2" charset="0"/>
              </a:rPr>
              <a:t> u ?</a:t>
            </a:r>
            <a:r>
              <a:rPr lang="en-US" dirty="0" err="1" smtClean="0">
                <a:latin typeface="Kruti Dev 050" pitchFamily="2" charset="0"/>
              </a:rPr>
              <a:t>ksrk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dsoG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ikyu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dsY;kl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O;k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cjk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gksrks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,o&lt;s </a:t>
            </a:r>
            <a:r>
              <a:rPr lang="en-US" dirty="0" err="1" smtClean="0">
                <a:latin typeface="Kruti Dev 050" pitchFamily="2" charset="0"/>
              </a:rPr>
              <a:t>egRo</a:t>
            </a:r>
            <a:r>
              <a:rPr lang="en-US" dirty="0" smtClean="0">
                <a:latin typeface="Kruti Dev 050" pitchFamily="2" charset="0"/>
              </a:rPr>
              <a:t> ;</a:t>
            </a:r>
            <a:r>
              <a:rPr lang="en-US" dirty="0" err="1" smtClean="0">
                <a:latin typeface="Kruti Dev 050" pitchFamily="2" charset="0"/>
              </a:rPr>
              <a:t>ksxjRudkjkauh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iF;kyk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fnys</a:t>
            </a:r>
            <a:r>
              <a:rPr lang="en-US" dirty="0" smtClean="0">
                <a:latin typeface="Kruti Dev 050" pitchFamily="2" charset="0"/>
              </a:rPr>
              <a:t>-</a:t>
            </a:r>
          </a:p>
          <a:p>
            <a:r>
              <a:rPr lang="en-US" dirty="0" smtClean="0">
                <a:latin typeface="Kruti Dev 050" pitchFamily="2" charset="0"/>
              </a:rPr>
              <a:t> 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50" pitchFamily="2" charset="0"/>
              </a:rPr>
              <a:t>O;kf</a:t>
            </a:r>
            <a:r>
              <a:rPr lang="en-US" b="1" dirty="0" smtClean="0">
                <a:latin typeface="Kruti Dev 050" pitchFamily="2" charset="0"/>
              </a:rPr>
              <a:t>/</a:t>
            </a:r>
            <a:r>
              <a:rPr lang="en-US" b="1" dirty="0" err="1" smtClean="0">
                <a:latin typeface="Kruti Dev 050" pitchFamily="2" charset="0"/>
              </a:rPr>
              <a:t>kuqlkj</a:t>
            </a:r>
            <a:r>
              <a:rPr lang="en-US" b="1" dirty="0" smtClean="0">
                <a:latin typeface="Kruti Dev 050" pitchFamily="2" charset="0"/>
              </a:rPr>
              <a:t> </a:t>
            </a:r>
            <a:r>
              <a:rPr lang="en-US" b="1" dirty="0" err="1" smtClean="0">
                <a:latin typeface="Kruti Dev 050" pitchFamily="2" charset="0"/>
              </a:rPr>
              <a:t>iF;kiF</a:t>
            </a:r>
            <a:r>
              <a:rPr lang="en-US" b="1" dirty="0" smtClean="0">
                <a:latin typeface="Kruti Dev 050" pitchFamily="2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1½ </a:t>
            </a:r>
            <a:r>
              <a:rPr lang="en-US" b="1" dirty="0" err="1" smtClean="0">
                <a:latin typeface="Kruti Dev 050" pitchFamily="2" charset="0"/>
              </a:rPr>
              <a:t>Toj</a:t>
            </a:r>
            <a:r>
              <a:rPr lang="en-US" b="1" dirty="0" smtClean="0">
                <a:latin typeface="Kruti Dev 050" pitchFamily="2" charset="0"/>
              </a:rPr>
              <a:t> &amp;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y?kw;w”k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tkaxy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ekaljl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ewax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elwj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nzk</a:t>
            </a:r>
            <a:r>
              <a:rPr lang="en-US" dirty="0" smtClean="0">
                <a:latin typeface="Kruti Dev 050" pitchFamily="2" charset="0"/>
              </a:rPr>
              <a:t>{</a:t>
            </a:r>
            <a:r>
              <a:rPr lang="en-US" dirty="0" err="1" smtClean="0">
                <a:latin typeface="Kruti Dev 050" pitchFamily="2" charset="0"/>
              </a:rPr>
              <a:t>kk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nkfMe</a:t>
            </a:r>
            <a:r>
              <a:rPr lang="en-US" dirty="0" smtClean="0">
                <a:latin typeface="Kruti Dev 050" pitchFamily="2" charset="0"/>
              </a:rPr>
              <a:t>] “</a:t>
            </a:r>
            <a:r>
              <a:rPr lang="en-US" dirty="0" err="1" smtClean="0">
                <a:latin typeface="Kruti Dev 050" pitchFamily="2" charset="0"/>
              </a:rPr>
              <a:t>kaMxksnd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xks?k`r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xksnqX</a:t>
            </a:r>
            <a:r>
              <a:rPr lang="en-US" dirty="0" smtClean="0">
                <a:latin typeface="Kruti Dev 050" pitchFamily="2" charset="0"/>
              </a:rPr>
              <a:t>/k</a:t>
            </a: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vH;ax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Luku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O;k;ke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</a:t>
            </a:r>
          </a:p>
          <a:p>
            <a:pPr>
              <a:buNone/>
            </a:pP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2½ </a:t>
            </a:r>
            <a:r>
              <a:rPr lang="en-US" b="1" dirty="0" err="1" smtClean="0">
                <a:latin typeface="Kruti Dev 050" pitchFamily="2" charset="0"/>
              </a:rPr>
              <a:t>vfrlkj</a:t>
            </a:r>
            <a:r>
              <a:rPr lang="en-US" b="1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ya?ku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oeu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funzk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yktkeaM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ewax</a:t>
            </a:r>
            <a:r>
              <a:rPr lang="en-US" dirty="0" smtClean="0">
                <a:latin typeface="Kruti Dev 050" pitchFamily="2" charset="0"/>
              </a:rPr>
              <a:t> o </a:t>
            </a:r>
            <a:r>
              <a:rPr lang="en-US" dirty="0" err="1" smtClean="0">
                <a:latin typeface="Kruti Dev 050" pitchFamily="2" charset="0"/>
              </a:rPr>
              <a:t>brj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fniu</a:t>
            </a:r>
            <a:r>
              <a:rPr lang="en-US" dirty="0" smtClean="0">
                <a:latin typeface="Kruti Dev 050" pitchFamily="2" charset="0"/>
              </a:rPr>
              <a:t> o </a:t>
            </a:r>
            <a:r>
              <a:rPr lang="en-US" dirty="0" err="1" smtClean="0">
                <a:latin typeface="Kruti Dev 050" pitchFamily="2" charset="0"/>
              </a:rPr>
              <a:t>y?kw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 % </a:t>
            </a:r>
            <a:r>
              <a:rPr lang="en-US" dirty="0" err="1" smtClean="0">
                <a:latin typeface="Kruti Dev 050" pitchFamily="2" charset="0"/>
              </a:rPr>
              <a:t>Losnu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jDreks</a:t>
            </a:r>
            <a:r>
              <a:rPr lang="en-US" dirty="0" smtClean="0">
                <a:latin typeface="Kruti Dev 050" pitchFamily="2" charset="0"/>
              </a:rPr>
              <a:t>{</a:t>
            </a:r>
            <a:r>
              <a:rPr lang="en-US" dirty="0" err="1" smtClean="0">
                <a:latin typeface="Kruti Dev 050" pitchFamily="2" charset="0"/>
              </a:rPr>
              <a:t>k.k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vfrtyiku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Luku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tkxj.k</a:t>
            </a:r>
            <a:r>
              <a:rPr lang="en-US" dirty="0" smtClean="0">
                <a:latin typeface="Kruti Dev 050" pitchFamily="2" charset="0"/>
              </a:rPr>
              <a:t> :{k </a:t>
            </a:r>
            <a:r>
              <a:rPr lang="en-US" dirty="0" err="1" smtClean="0">
                <a:latin typeface="Kruti Dev 050" pitchFamily="2" charset="0"/>
              </a:rPr>
              <a:t>vlkRE</a:t>
            </a:r>
            <a:r>
              <a:rPr lang="en-US" dirty="0" smtClean="0">
                <a:latin typeface="Kruti Dev 050" pitchFamily="2" charset="0"/>
              </a:rPr>
              <a:t>;] </a:t>
            </a:r>
            <a:r>
              <a:rPr lang="en-US" dirty="0" err="1" smtClean="0">
                <a:latin typeface="Kruti Dev 050" pitchFamily="2" charset="0"/>
              </a:rPr>
              <a:t>viF;dj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3½ </a:t>
            </a:r>
            <a:r>
              <a:rPr lang="en-US" b="1" dirty="0" smtClean="0">
                <a:latin typeface="Kruti Dev 050" pitchFamily="2" charset="0"/>
              </a:rPr>
              <a:t>xzg.kh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‘</a:t>
            </a:r>
            <a:r>
              <a:rPr lang="en-US" dirty="0" err="1" smtClean="0">
                <a:latin typeface="Kruti Dev 050" pitchFamily="2" charset="0"/>
              </a:rPr>
              <a:t>kkyh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lkBh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rkanGkpk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Hkkr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ewx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MkfGps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cdjhps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/k]  </a:t>
            </a:r>
            <a:r>
              <a:rPr lang="en-US" dirty="0" err="1" smtClean="0">
                <a:latin typeface="Kruti Dev 050" pitchFamily="2" charset="0"/>
              </a:rPr>
              <a:t>csy</a:t>
            </a:r>
            <a:r>
              <a:rPr lang="en-US" dirty="0" smtClean="0">
                <a:latin typeface="Kruti Dev 050" pitchFamily="2" charset="0"/>
              </a:rPr>
              <a:t> QG </a:t>
            </a:r>
            <a:r>
              <a:rPr lang="en-US" dirty="0" err="1" smtClean="0">
                <a:latin typeface="Kruti Dev 050" pitchFamily="2" charset="0"/>
              </a:rPr>
              <a:t>gk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fLuX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xq</a:t>
            </a:r>
            <a:r>
              <a:rPr lang="en-US" dirty="0" smtClean="0">
                <a:latin typeface="Kruti Dev 050" pitchFamily="2" charset="0"/>
              </a:rPr>
              <a:t>:] </a:t>
            </a:r>
            <a:r>
              <a:rPr lang="en-US" dirty="0" err="1" smtClean="0">
                <a:latin typeface="Kruti Dev 050" pitchFamily="2" charset="0"/>
              </a:rPr>
              <a:t>vkedkjd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oT;Z</a:t>
            </a:r>
            <a:r>
              <a:rPr lang="en-US" dirty="0" smtClean="0">
                <a:latin typeface="Kruti Dev 050" pitchFamily="2" charset="0"/>
              </a:rPr>
              <a:t> </a:t>
            </a:r>
            <a:endParaRPr lang="en-US" dirty="0">
              <a:latin typeface="Kruti Dev 05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4½ </a:t>
            </a:r>
            <a:r>
              <a:rPr lang="en-US" b="1" dirty="0" err="1" smtClean="0">
                <a:latin typeface="Kruti Dev 050" pitchFamily="2" charset="0"/>
              </a:rPr>
              <a:t>v’kZ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;o] </a:t>
            </a:r>
            <a:r>
              <a:rPr lang="en-US" dirty="0" err="1" smtClean="0">
                <a:latin typeface="Kruti Dev 050" pitchFamily="2" charset="0"/>
              </a:rPr>
              <a:t>lqj.k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dan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iquuZok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rdz</a:t>
            </a:r>
            <a:r>
              <a:rPr lang="en-US" dirty="0" smtClean="0">
                <a:latin typeface="Kruti Dev 050" pitchFamily="2" charset="0"/>
              </a:rPr>
              <a:t>] ?</a:t>
            </a:r>
            <a:r>
              <a:rPr lang="en-US" dirty="0" err="1" smtClean="0">
                <a:latin typeface="Kruti Dev 050" pitchFamily="2" charset="0"/>
              </a:rPr>
              <a:t>k`r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vkoGk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fgrdj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L=h </a:t>
            </a:r>
            <a:r>
              <a:rPr lang="en-US" dirty="0" err="1" smtClean="0">
                <a:latin typeface="Kruti Dev 050" pitchFamily="2" charset="0"/>
              </a:rPr>
              <a:t>laHkksx</a:t>
            </a:r>
            <a:r>
              <a:rPr lang="en-US" dirty="0" smtClean="0">
                <a:latin typeface="Kruti Dev 050" pitchFamily="2" charset="0"/>
              </a:rPr>
              <a:t>] ?</a:t>
            </a:r>
            <a:r>
              <a:rPr lang="en-US" dirty="0" err="1" smtClean="0">
                <a:latin typeface="Kruti Dev 050" pitchFamily="2" charset="0"/>
              </a:rPr>
              <a:t>kksM;koj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cl.ks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nks”ko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kZd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5½ </a:t>
            </a:r>
            <a:r>
              <a:rPr lang="en-US" b="1" dirty="0" err="1" smtClean="0">
                <a:latin typeface="Kruti Dev 050" pitchFamily="2" charset="0"/>
              </a:rPr>
              <a:t>vth.kZ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foysih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xksnqX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nfg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rdz</a:t>
            </a:r>
            <a:r>
              <a:rPr lang="en-US" dirty="0" smtClean="0">
                <a:latin typeface="Kruti Dev 050" pitchFamily="2" charset="0"/>
              </a:rPr>
              <a:t>] ?</a:t>
            </a:r>
            <a:r>
              <a:rPr lang="en-US" dirty="0" err="1" smtClean="0">
                <a:latin typeface="Kruti Dev 050" pitchFamily="2" charset="0"/>
              </a:rPr>
              <a:t>k`r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fgrdj</a:t>
            </a:r>
            <a:r>
              <a:rPr lang="en-US" dirty="0" smtClean="0">
                <a:latin typeface="Kruti Dev 050" pitchFamily="2" charset="0"/>
              </a:rPr>
              <a:t> </a:t>
            </a: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fo</a:t>
            </a:r>
            <a:r>
              <a:rPr lang="en-US" dirty="0" smtClean="0">
                <a:latin typeface="Kruti Dev 050" pitchFamily="2" charset="0"/>
              </a:rPr>
              <a:t>:/n o </a:t>
            </a:r>
            <a:r>
              <a:rPr lang="en-US" dirty="0" err="1" smtClean="0">
                <a:latin typeface="Kruti Dev 050" pitchFamily="2" charset="0"/>
              </a:rPr>
              <a:t>vlkRE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vkgkj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xq:inkFkZ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6½ </a:t>
            </a:r>
            <a:r>
              <a:rPr lang="en-US" b="1" dirty="0" err="1" smtClean="0">
                <a:latin typeface="Kruti Dev 050" pitchFamily="2" charset="0"/>
              </a:rPr>
              <a:t>jkt</a:t>
            </a:r>
            <a:r>
              <a:rPr lang="en-US" b="1" dirty="0" smtClean="0">
                <a:latin typeface="Kruti Dev 050" pitchFamily="2" charset="0"/>
              </a:rPr>
              <a:t>;{</a:t>
            </a:r>
            <a:r>
              <a:rPr lang="en-US" b="1" dirty="0" err="1" smtClean="0">
                <a:latin typeface="Kruti Dev 050" pitchFamily="2" charset="0"/>
              </a:rPr>
              <a:t>ek</a:t>
            </a:r>
            <a:r>
              <a:rPr lang="en-US" b="1" dirty="0" smtClean="0">
                <a:latin typeface="Kruti Dev 050" pitchFamily="2" charset="0"/>
              </a:rPr>
              <a:t> </a:t>
            </a:r>
            <a:r>
              <a:rPr lang="en-US" dirty="0" smtClean="0">
                <a:latin typeface="Kruti Dev 050" pitchFamily="2" charset="0"/>
              </a:rPr>
              <a:t>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ewax</a:t>
            </a:r>
            <a:r>
              <a:rPr lang="en-US" dirty="0" smtClean="0">
                <a:latin typeface="Kruti Dev 050" pitchFamily="2" charset="0"/>
              </a:rPr>
              <a:t>] ‘</a:t>
            </a:r>
            <a:r>
              <a:rPr lang="en-US" dirty="0" err="1" smtClean="0">
                <a:latin typeface="Kruti Dev 050" pitchFamily="2" charset="0"/>
              </a:rPr>
              <a:t>ksGhps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rwi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tkaxy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i’kwaps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ekl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nzk</a:t>
            </a:r>
            <a:r>
              <a:rPr lang="en-US" dirty="0" smtClean="0">
                <a:latin typeface="Kruti Dev 050" pitchFamily="2" charset="0"/>
              </a:rPr>
              <a:t>{k] </a:t>
            </a:r>
            <a:r>
              <a:rPr lang="en-US" dirty="0" err="1" smtClean="0">
                <a:latin typeface="Kruti Dev 050" pitchFamily="2" charset="0"/>
              </a:rPr>
              <a:t>nkfGac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csy</a:t>
            </a:r>
            <a:r>
              <a:rPr lang="en-US" dirty="0" smtClean="0">
                <a:latin typeface="Kruti Dev 050" pitchFamily="2" charset="0"/>
              </a:rPr>
              <a:t> QG] </a:t>
            </a:r>
            <a:r>
              <a:rPr lang="en-US" dirty="0" err="1" smtClean="0">
                <a:latin typeface="Kruti Dev 050" pitchFamily="2" charset="0"/>
              </a:rPr>
              <a:t>okaxs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dkjys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7½ </a:t>
            </a:r>
            <a:r>
              <a:rPr lang="en-US" b="1" dirty="0" err="1" smtClean="0">
                <a:latin typeface="Kruti Dev 050" pitchFamily="2" charset="0"/>
              </a:rPr>
              <a:t>dkl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mMhn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ewax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‘</a:t>
            </a:r>
            <a:r>
              <a:rPr lang="en-US" dirty="0" err="1" smtClean="0">
                <a:latin typeface="Kruti Dev 050" pitchFamily="2" charset="0"/>
              </a:rPr>
              <a:t>ksGhps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rwi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lqaB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fejs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fiaijh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dks”.k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vkf.k</a:t>
            </a:r>
            <a:r>
              <a:rPr lang="en-US" dirty="0" smtClean="0">
                <a:latin typeface="Kruti Dev 050" pitchFamily="2" charset="0"/>
              </a:rPr>
              <a:t> e/k</a:t>
            </a: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nfg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fi”BkUu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viF;dj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8½ </a:t>
            </a:r>
            <a:r>
              <a:rPr lang="en-US" b="1" dirty="0" smtClean="0">
                <a:latin typeface="Kruti Dev 050" pitchFamily="2" charset="0"/>
              </a:rPr>
              <a:t>‘</a:t>
            </a:r>
            <a:r>
              <a:rPr lang="en-US" b="1" dirty="0" err="1" smtClean="0">
                <a:latin typeface="Kruti Dev 050" pitchFamily="2" charset="0"/>
              </a:rPr>
              <a:t>okl</a:t>
            </a:r>
            <a:r>
              <a:rPr lang="en-US" b="1" dirty="0" smtClean="0">
                <a:latin typeface="Kruti Dev 050" pitchFamily="2" charset="0"/>
              </a:rPr>
              <a:t> </a:t>
            </a:r>
            <a:r>
              <a:rPr lang="en-US" dirty="0" smtClean="0">
                <a:latin typeface="Kruti Dev 050" pitchFamily="2" charset="0"/>
              </a:rPr>
              <a:t>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th.kZ’kkyh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;o] </a:t>
            </a:r>
            <a:r>
              <a:rPr lang="en-US" dirty="0" err="1" smtClean="0">
                <a:latin typeface="Kruti Dev 050" pitchFamily="2" charset="0"/>
              </a:rPr>
              <a:t>ylw.k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m”.kksnd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tqus?k`r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tqus</a:t>
            </a:r>
            <a:r>
              <a:rPr lang="en-US" dirty="0" smtClean="0">
                <a:latin typeface="Kruti Dev 050" pitchFamily="2" charset="0"/>
              </a:rPr>
              <a:t> e|] e/k </a:t>
            </a:r>
            <a:r>
              <a:rPr lang="en-US" dirty="0" err="1" smtClean="0">
                <a:latin typeface="Kruti Dev 050" pitchFamily="2" charset="0"/>
              </a:rPr>
              <a:t>vkf.k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funz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fgrdj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:{k] </a:t>
            </a:r>
            <a:r>
              <a:rPr lang="en-US" dirty="0" err="1" smtClean="0">
                <a:latin typeface="Kruti Dev 050" pitchFamily="2" charset="0"/>
              </a:rPr>
              <a:t>xq</a:t>
            </a:r>
            <a:r>
              <a:rPr lang="en-US" dirty="0" smtClean="0">
                <a:latin typeface="Kruti Dev 050" pitchFamily="2" charset="0"/>
              </a:rPr>
              <a:t>:] o </a:t>
            </a:r>
            <a:r>
              <a:rPr lang="en-US" dirty="0" err="1" smtClean="0">
                <a:latin typeface="Kruti Dev 050" pitchFamily="2" charset="0"/>
              </a:rPr>
              <a:t>f’kr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inkFkkZps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eklksGh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dkank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eksgjh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vfrJe</a:t>
            </a:r>
            <a:r>
              <a:rPr lang="en-US" dirty="0" smtClean="0">
                <a:latin typeface="Kruti Dev 050" pitchFamily="2" charset="0"/>
              </a:rPr>
              <a:t>] /</a:t>
            </a:r>
            <a:r>
              <a:rPr lang="en-US" dirty="0" err="1" smtClean="0">
                <a:latin typeface="Kruti Dev 050" pitchFamily="2" charset="0"/>
              </a:rPr>
              <a:t>kwj</a:t>
            </a:r>
            <a:r>
              <a:rPr lang="en-US" dirty="0" smtClean="0">
                <a:latin typeface="Kruti Dev 050" pitchFamily="2" charset="0"/>
              </a:rPr>
              <a:t> /</a:t>
            </a:r>
            <a:r>
              <a:rPr lang="en-US" dirty="0" err="1" smtClean="0">
                <a:latin typeface="Kruti Dev 050" pitchFamily="2" charset="0"/>
              </a:rPr>
              <a:t>kqGhps</a:t>
            </a:r>
            <a:r>
              <a:rPr lang="en-US" dirty="0" smtClean="0">
                <a:latin typeface="Kruti Dev 050" pitchFamily="2" charset="0"/>
              </a:rPr>
              <a:t> okrkoj.kkr </a:t>
            </a:r>
            <a:r>
              <a:rPr lang="en-US" dirty="0" err="1" smtClean="0">
                <a:latin typeface="Kruti Dev 050" pitchFamily="2" charset="0"/>
              </a:rPr>
              <a:t>dke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dj.ks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 </a:t>
            </a:r>
            <a:r>
              <a:rPr lang="en-US" dirty="0" err="1" smtClean="0">
                <a:latin typeface="Kruti Dev 050" pitchFamily="2" charset="0"/>
              </a:rPr>
              <a:t>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9½ </a:t>
            </a:r>
            <a:r>
              <a:rPr lang="en-US" b="1" dirty="0" err="1" smtClean="0">
                <a:latin typeface="Kruti Dev 050" pitchFamily="2" charset="0"/>
              </a:rPr>
              <a:t>NnhZ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;o]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‘</a:t>
            </a:r>
            <a:r>
              <a:rPr lang="en-US" dirty="0" err="1" smtClean="0">
                <a:latin typeface="Kruti Dev 050" pitchFamily="2" charset="0"/>
              </a:rPr>
              <a:t>kkyh</a:t>
            </a:r>
            <a:r>
              <a:rPr lang="en-US" dirty="0" smtClean="0">
                <a:latin typeface="Kruti Dev 050" pitchFamily="2" charset="0"/>
              </a:rPr>
              <a:t> /</a:t>
            </a:r>
            <a:r>
              <a:rPr lang="en-US" dirty="0" err="1" smtClean="0">
                <a:latin typeface="Kruti Dev 050" pitchFamily="2" charset="0"/>
              </a:rPr>
              <a:t>kkukps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rkanqG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nzk</a:t>
            </a:r>
            <a:r>
              <a:rPr lang="en-US" dirty="0" smtClean="0">
                <a:latin typeface="Kruti Dev 050" pitchFamily="2" charset="0"/>
              </a:rPr>
              <a:t>{k </a:t>
            </a:r>
            <a:r>
              <a:rPr lang="en-US" dirty="0" err="1" smtClean="0">
                <a:latin typeface="Kruti Dev 050" pitchFamily="2" charset="0"/>
              </a:rPr>
              <a:t>cksj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gh</a:t>
            </a:r>
            <a:r>
              <a:rPr lang="en-US" dirty="0" smtClean="0">
                <a:latin typeface="Kruti Dev 050" pitchFamily="2" charset="0"/>
              </a:rPr>
              <a:t> QGs </a:t>
            </a:r>
            <a:r>
              <a:rPr lang="en-US" dirty="0" err="1" smtClean="0">
                <a:latin typeface="Kruti Dev 050" pitchFamily="2" charset="0"/>
              </a:rPr>
              <a:t>fgrdj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fcachQG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nqf”kr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vUuiku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foyk;ph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O;k;ke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>
              <a:latin typeface="Kruti Dev 05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10½ </a:t>
            </a:r>
            <a:r>
              <a:rPr lang="en-US" b="1" dirty="0" err="1" smtClean="0">
                <a:latin typeface="Kruti Dev 050" pitchFamily="2" charset="0"/>
              </a:rPr>
              <a:t>dq”B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tqus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xgq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tqus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lkGhps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rkanqG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ewx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rqj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fuac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</a:t>
            </a:r>
            <a:r>
              <a:rPr lang="en-US" dirty="0" smtClean="0">
                <a:latin typeface="Kruti Dev 050" pitchFamily="2" charset="0"/>
              </a:rPr>
              <a:t>=] </a:t>
            </a:r>
            <a:r>
              <a:rPr lang="en-US" dirty="0" err="1" smtClean="0">
                <a:latin typeface="Kruti Dev 050" pitchFamily="2" charset="0"/>
              </a:rPr>
              <a:t>okaxh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khHkksiGk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iwuuZok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</a:t>
            </a:r>
            <a:r>
              <a:rPr lang="en-US" dirty="0" smtClean="0">
                <a:latin typeface="Kruti Dev 050" pitchFamily="2" charset="0"/>
              </a:rPr>
              <a:t>:/</a:t>
            </a:r>
            <a:r>
              <a:rPr lang="en-US" dirty="0" err="1" smtClean="0">
                <a:latin typeface="Kruti Dev 050" pitchFamily="2" charset="0"/>
              </a:rPr>
              <a:t>nklu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O;k;ke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vkrilsou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eSFkqu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Hkkstuke</a:t>
            </a:r>
            <a:r>
              <a:rPr lang="en-US" dirty="0" smtClean="0">
                <a:latin typeface="Kruti Dev 050" pitchFamily="2" charset="0"/>
              </a:rPr>
              <a:t>/;s </a:t>
            </a:r>
            <a:r>
              <a:rPr lang="en-US" dirty="0" err="1" smtClean="0">
                <a:latin typeface="Kruti Dev 050" pitchFamily="2" charset="0"/>
              </a:rPr>
              <a:t>nfg</a:t>
            </a:r>
            <a:r>
              <a:rPr lang="en-US" dirty="0" smtClean="0">
                <a:latin typeface="Kruti Dev 050" pitchFamily="2" charset="0"/>
              </a:rPr>
              <a:t> o </a:t>
            </a:r>
            <a:r>
              <a:rPr lang="en-US" dirty="0" err="1" smtClean="0">
                <a:latin typeface="Kruti Dev 050" pitchFamily="2" charset="0"/>
              </a:rPr>
              <a:t>xqG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nq</a:t>
            </a:r>
            <a:r>
              <a:rPr lang="en-US" dirty="0" smtClean="0">
                <a:latin typeface="Kruti Dev 050" pitchFamily="2" charset="0"/>
              </a:rPr>
              <a:t>/k o e/k </a:t>
            </a:r>
            <a:r>
              <a:rPr lang="en-US" dirty="0" err="1" smtClean="0">
                <a:latin typeface="Kruti Dev 050" pitchFamily="2" charset="0"/>
              </a:rPr>
              <a:t>oT;Z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djkosr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yo.k</a:t>
            </a:r>
            <a:r>
              <a:rPr lang="en-US" dirty="0" smtClean="0">
                <a:latin typeface="Kruti Dev 050" pitchFamily="2" charset="0"/>
              </a:rPr>
              <a:t> o </a:t>
            </a:r>
            <a:r>
              <a:rPr lang="en-US" dirty="0" err="1" smtClean="0">
                <a:latin typeface="Kruti Dev 050" pitchFamily="2" charset="0"/>
              </a:rPr>
              <a:t>m”.k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nzO;kaps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d: </a:t>
            </a:r>
            <a:r>
              <a:rPr lang="en-US" dirty="0" err="1" smtClean="0">
                <a:latin typeface="Kruti Dev 050" pitchFamily="2" charset="0"/>
              </a:rPr>
              <a:t>u;s</a:t>
            </a:r>
            <a:r>
              <a:rPr lang="en-US" dirty="0" smtClean="0">
                <a:latin typeface="Kruti Dev 050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11½ </a:t>
            </a:r>
            <a:r>
              <a:rPr lang="en-US" b="1" dirty="0" err="1" smtClean="0">
                <a:latin typeface="Kruti Dev 050" pitchFamily="2" charset="0"/>
              </a:rPr>
              <a:t>vkeokr</a:t>
            </a:r>
            <a:r>
              <a:rPr lang="en-US" dirty="0" smtClean="0">
                <a:latin typeface="Kruti Dev 050" pitchFamily="2" charset="0"/>
              </a:rPr>
              <a:t> &amp; 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;o ] </a:t>
            </a:r>
            <a:r>
              <a:rPr lang="en-US" dirty="0" err="1" smtClean="0">
                <a:latin typeface="Kruti Dev 050" pitchFamily="2" charset="0"/>
              </a:rPr>
              <a:t>dqyRF</a:t>
            </a:r>
            <a:r>
              <a:rPr lang="en-US" dirty="0" smtClean="0">
                <a:latin typeface="Kruti Dev 050" pitchFamily="2" charset="0"/>
              </a:rPr>
              <a:t>;] </a:t>
            </a:r>
            <a:r>
              <a:rPr lang="en-US" dirty="0" err="1" smtClean="0">
                <a:latin typeface="Kruti Dev 050" pitchFamily="2" charset="0"/>
              </a:rPr>
              <a:t>vnzd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m”.kty</a:t>
            </a:r>
            <a:r>
              <a:rPr lang="en-US" dirty="0" smtClean="0">
                <a:latin typeface="Kruti Dev 050" pitchFamily="2" charset="0"/>
              </a:rPr>
              <a:t>] ,</a:t>
            </a:r>
            <a:r>
              <a:rPr lang="en-US" dirty="0" err="1" smtClean="0">
                <a:latin typeface="Kruti Dev 050" pitchFamily="2" charset="0"/>
              </a:rPr>
              <a:t>jaM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rsy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ylw.k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rdz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ya?ku</a:t>
            </a:r>
            <a:r>
              <a:rPr lang="en-US" dirty="0" smtClean="0">
                <a:latin typeface="Kruti Dev 050" pitchFamily="2" charset="0"/>
              </a:rPr>
              <a:t>] :{k </a:t>
            </a:r>
            <a:r>
              <a:rPr lang="en-US" dirty="0" err="1" smtClean="0">
                <a:latin typeface="Kruti Dev 050" pitchFamily="2" charset="0"/>
              </a:rPr>
              <a:t>Losn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Lusgiku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cfLr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ysi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fojspu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fgrdj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nfg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ekals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xqG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mMn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fi”mh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jk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htkxj.k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fo”keHkkstu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xq</a:t>
            </a:r>
            <a:r>
              <a:rPr lang="en-US" dirty="0" smtClean="0">
                <a:latin typeface="Kruti Dev 050" pitchFamily="2" charset="0"/>
              </a:rPr>
              <a:t>: o </a:t>
            </a:r>
            <a:r>
              <a:rPr lang="en-US" dirty="0" err="1" smtClean="0">
                <a:latin typeface="Kruti Dev 050" pitchFamily="2" charset="0"/>
              </a:rPr>
              <a:t>vfHk</a:t>
            </a:r>
            <a:r>
              <a:rPr lang="en-US" dirty="0" smtClean="0">
                <a:latin typeface="Kruti Dev 050" pitchFamily="2" charset="0"/>
              </a:rPr>
              <a:t>”;</a:t>
            </a:r>
            <a:r>
              <a:rPr lang="en-US" dirty="0" err="1" smtClean="0">
                <a:latin typeface="Kruti Dev 050" pitchFamily="2" charset="0"/>
              </a:rPr>
              <a:t>anh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inkFkZ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12½ </a:t>
            </a:r>
            <a:r>
              <a:rPr lang="en-US" b="1" dirty="0" err="1" smtClean="0">
                <a:latin typeface="Kruti Dev 050" pitchFamily="2" charset="0"/>
              </a:rPr>
              <a:t>okrO;kf</a:t>
            </a:r>
            <a:r>
              <a:rPr lang="en-US" b="1" dirty="0" smtClean="0">
                <a:latin typeface="Kruti Dev 050" pitchFamily="2" charset="0"/>
              </a:rPr>
              <a:t>/k</a:t>
            </a:r>
            <a:r>
              <a:rPr lang="en-US" dirty="0" smtClean="0">
                <a:latin typeface="Kruti Dev 050" pitchFamily="2" charset="0"/>
              </a:rPr>
              <a:t> &amp;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dqyRFk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mMhn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xks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kwe</a:t>
            </a:r>
            <a:r>
              <a:rPr lang="en-US" dirty="0" smtClean="0">
                <a:latin typeface="Kruti Dev 050" pitchFamily="2" charset="0"/>
              </a:rPr>
              <a:t>] ?</a:t>
            </a:r>
            <a:r>
              <a:rPr lang="en-US" dirty="0" err="1" smtClean="0">
                <a:latin typeface="Kruti Dev 050" pitchFamily="2" charset="0"/>
              </a:rPr>
              <a:t>k`r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nw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ylw.k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yo.k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tkaxy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izk.;kaps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ekal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fpark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tkxj.k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eyew</a:t>
            </a:r>
            <a:r>
              <a:rPr lang="en-US" dirty="0" smtClean="0">
                <a:latin typeface="Kruti Dev 050" pitchFamily="2" charset="0"/>
              </a:rPr>
              <a:t>=</a:t>
            </a:r>
            <a:r>
              <a:rPr lang="en-US" dirty="0" err="1" smtClean="0">
                <a:latin typeface="Kruti Dev 050" pitchFamily="2" charset="0"/>
              </a:rPr>
              <a:t>kfn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osx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kkj.k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oeu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miokl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vfrifjJe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eSFkwu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gRrh</a:t>
            </a:r>
            <a:r>
              <a:rPr lang="en-US" dirty="0" smtClean="0">
                <a:latin typeface="Kruti Dev 050" pitchFamily="2" charset="0"/>
              </a:rPr>
              <a:t>] ?</a:t>
            </a:r>
            <a:r>
              <a:rPr lang="en-US" dirty="0" err="1" smtClean="0">
                <a:latin typeface="Kruti Dev 050" pitchFamily="2" charset="0"/>
              </a:rPr>
              <a:t>kksMs</a:t>
            </a:r>
            <a:r>
              <a:rPr lang="en-US" dirty="0" smtClean="0">
                <a:latin typeface="Kruti Dev 050" pitchFamily="2" charset="0"/>
              </a:rPr>
              <a:t> ;</a:t>
            </a:r>
            <a:r>
              <a:rPr lang="en-US" dirty="0" err="1" smtClean="0">
                <a:latin typeface="Kruti Dev 050" pitchFamily="2" charset="0"/>
              </a:rPr>
              <a:t>koj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clqu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izokl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dj.ks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padze.k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 smtClean="0">
              <a:latin typeface="Kruti Dev 05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0" pitchFamily="2" charset="0"/>
              </a:rPr>
              <a:t>13½ </a:t>
            </a:r>
            <a:r>
              <a:rPr lang="en-US" b="1" dirty="0" err="1" smtClean="0">
                <a:latin typeface="Kruti Dev 050" pitchFamily="2" charset="0"/>
              </a:rPr>
              <a:t>LFkkSY</a:t>
            </a:r>
            <a:r>
              <a:rPr lang="en-US" b="1" dirty="0" smtClean="0">
                <a:latin typeface="Kruti Dev 050" pitchFamily="2" charset="0"/>
              </a:rPr>
              <a:t>; </a:t>
            </a:r>
            <a:r>
              <a:rPr lang="en-US" dirty="0" smtClean="0">
                <a:latin typeface="Kruti Dev 050" pitchFamily="2" charset="0"/>
              </a:rPr>
              <a:t>&amp; </a:t>
            </a:r>
          </a:p>
          <a:p>
            <a:r>
              <a:rPr lang="en-US" dirty="0" err="1" smtClean="0">
                <a:latin typeface="Kruti Dev 050" pitchFamily="2" charset="0"/>
              </a:rPr>
              <a:t>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ewax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dqyRF</a:t>
            </a:r>
            <a:r>
              <a:rPr lang="en-US" dirty="0" smtClean="0">
                <a:latin typeface="Kruti Dev 050" pitchFamily="2" charset="0"/>
              </a:rPr>
              <a:t>;] </a:t>
            </a:r>
            <a:r>
              <a:rPr lang="en-US" dirty="0" err="1" smtClean="0">
                <a:latin typeface="Kruti Dev 050" pitchFamily="2" charset="0"/>
              </a:rPr>
              <a:t>dks”.kty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ys</a:t>
            </a:r>
            <a:r>
              <a:rPr lang="en-US" dirty="0" smtClean="0">
                <a:latin typeface="Kruti Dev 050" pitchFamily="2" charset="0"/>
              </a:rPr>
              <a:t>[</a:t>
            </a:r>
            <a:r>
              <a:rPr lang="en-US" dirty="0" err="1" smtClean="0">
                <a:latin typeface="Kruti Dev 050" pitchFamily="2" charset="0"/>
              </a:rPr>
              <a:t>ku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cfLr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O;k;ke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fpark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tkxj.k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iF;dj</a:t>
            </a:r>
            <a:endParaRPr lang="en-US" dirty="0" smtClean="0">
              <a:latin typeface="Kruti Dev 050" pitchFamily="2" charset="0"/>
            </a:endParaRPr>
          </a:p>
          <a:p>
            <a:r>
              <a:rPr lang="en-US" dirty="0" err="1" smtClean="0">
                <a:latin typeface="Kruti Dev 050" pitchFamily="2" charset="0"/>
              </a:rPr>
              <a:t>viF</a:t>
            </a:r>
            <a:r>
              <a:rPr lang="en-US" dirty="0" smtClean="0">
                <a:latin typeface="Kruti Dev 050" pitchFamily="2" charset="0"/>
              </a:rPr>
              <a:t>;% </a:t>
            </a:r>
            <a:r>
              <a:rPr lang="en-US" dirty="0" err="1" smtClean="0">
                <a:latin typeface="Kruti Dev 050" pitchFamily="2" charset="0"/>
              </a:rPr>
              <a:t>fnokLoki</a:t>
            </a:r>
            <a:r>
              <a:rPr lang="en-US" dirty="0" smtClean="0">
                <a:latin typeface="Kruti Dev 050" pitchFamily="2" charset="0"/>
              </a:rPr>
              <a:t>] </a:t>
            </a:r>
            <a:r>
              <a:rPr lang="en-US" dirty="0" err="1" smtClean="0">
                <a:latin typeface="Kruti Dev 050" pitchFamily="2" charset="0"/>
              </a:rPr>
              <a:t>fLuX</a:t>
            </a:r>
            <a:r>
              <a:rPr lang="en-US" dirty="0" smtClean="0">
                <a:latin typeface="Kruti Dev 050" pitchFamily="2" charset="0"/>
              </a:rPr>
              <a:t>/k] </a:t>
            </a:r>
            <a:r>
              <a:rPr lang="en-US" dirty="0" err="1" smtClean="0">
                <a:latin typeface="Kruti Dev 050" pitchFamily="2" charset="0"/>
              </a:rPr>
              <a:t>vfre</a:t>
            </a:r>
            <a:r>
              <a:rPr lang="en-US" dirty="0" smtClean="0">
                <a:latin typeface="Kruti Dev 050" pitchFamily="2" charset="0"/>
              </a:rPr>
              <a:t>/</a:t>
            </a:r>
            <a:r>
              <a:rPr lang="en-US" dirty="0" err="1" smtClean="0">
                <a:latin typeface="Kruti Dev 050" pitchFamily="2" charset="0"/>
              </a:rPr>
              <a:t>kwj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inkFkkZps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lsou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gs</a:t>
            </a:r>
            <a:r>
              <a:rPr lang="en-US" dirty="0" smtClean="0">
                <a:latin typeface="Kruti Dev 050" pitchFamily="2" charset="0"/>
              </a:rPr>
              <a:t> </a:t>
            </a:r>
            <a:r>
              <a:rPr lang="en-US" dirty="0" err="1" smtClean="0">
                <a:latin typeface="Kruti Dev 050" pitchFamily="2" charset="0"/>
              </a:rPr>
              <a:t>vfgrdj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924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iF;kiF;</vt:lpstr>
      <vt:lpstr>iF;kiF;</vt:lpstr>
      <vt:lpstr>Slide 3</vt:lpstr>
      <vt:lpstr>Slide 4</vt:lpstr>
      <vt:lpstr>vkpk;Z pjdkauh vkgkjkps nksu Hksn o.kZu dsys</vt:lpstr>
      <vt:lpstr>iF;kph vko’;drk o egRo </vt:lpstr>
      <vt:lpstr>O;kf/kuqlkj iF;kiF;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Server</cp:lastModifiedBy>
  <cp:revision>16</cp:revision>
  <dcterms:created xsi:type="dcterms:W3CDTF">2021-06-05T09:44:37Z</dcterms:created>
  <dcterms:modified xsi:type="dcterms:W3CDTF">2021-06-06T10:05:26Z</dcterms:modified>
</cp:coreProperties>
</file>