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602EE-8428-B71E-40E5-C5B255B30C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Indication of </a:t>
            </a:r>
            <a:r>
              <a:rPr lang="en-US" dirty="0" err="1"/>
              <a:t>Virechana</a:t>
            </a:r>
            <a:r>
              <a:rPr lang="en-US" dirty="0"/>
              <a:t> Karma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1797BE-0397-1E58-3BD0-59973EB28C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626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A019F-B68F-6BA1-DC80-C1878CB93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EAB63-F0B0-84E6-862A-F1D4E2CDF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शल्यार्दिताभिहतयो</a:t>
            </a:r>
            <a:r>
              <a:rPr lang="en-US" dirty="0"/>
              <a:t> (Traumatic injury). </a:t>
            </a:r>
            <a:r>
              <a:rPr lang="en-US" dirty="0" err="1"/>
              <a:t>क्षते</a:t>
            </a:r>
            <a:r>
              <a:rPr lang="en-US" dirty="0"/>
              <a:t>  </a:t>
            </a:r>
            <a:r>
              <a:rPr lang="en-US" dirty="0" err="1"/>
              <a:t>वायुरश्रीतो</a:t>
            </a:r>
            <a:r>
              <a:rPr lang="en-US" dirty="0"/>
              <a:t> </a:t>
            </a:r>
            <a:r>
              <a:rPr lang="en-US" dirty="0" err="1"/>
              <a:t>जीवितं</a:t>
            </a:r>
            <a:r>
              <a:rPr lang="en-US" dirty="0"/>
              <a:t> </a:t>
            </a:r>
            <a:r>
              <a:rPr lang="en-US" dirty="0" err="1"/>
              <a:t>हिंस्यात</a:t>
            </a:r>
            <a:r>
              <a:rPr lang="en-US" dirty="0"/>
              <a:t> (Further aggravation of </a:t>
            </a:r>
            <a:r>
              <a:rPr lang="en-US" dirty="0" err="1"/>
              <a:t>vata</a:t>
            </a:r>
            <a:r>
              <a:rPr lang="en-US" dirty="0"/>
              <a:t>)</a:t>
            </a:r>
          </a:p>
          <a:p>
            <a:r>
              <a:rPr lang="en-US" dirty="0" err="1"/>
              <a:t>अतिस्निग्ध</a:t>
            </a:r>
            <a:r>
              <a:rPr lang="en-US" dirty="0"/>
              <a:t> (over </a:t>
            </a:r>
            <a:r>
              <a:rPr lang="en-US" dirty="0" err="1"/>
              <a:t>Oleation</a:t>
            </a:r>
            <a:r>
              <a:rPr lang="en-US" dirty="0"/>
              <a:t>) </a:t>
            </a:r>
            <a:r>
              <a:rPr lang="en-US" dirty="0" err="1"/>
              <a:t>अतियोगभयं</a:t>
            </a:r>
            <a:r>
              <a:rPr lang="en-US" dirty="0"/>
              <a:t> </a:t>
            </a:r>
            <a:r>
              <a:rPr lang="en-US" dirty="0" err="1"/>
              <a:t>भवेत</a:t>
            </a:r>
            <a:r>
              <a:rPr lang="en-US" dirty="0"/>
              <a:t> (chances of </a:t>
            </a:r>
            <a:r>
              <a:rPr lang="en-US" dirty="0" err="1"/>
              <a:t>Atiyoga</a:t>
            </a:r>
            <a:r>
              <a:rPr lang="en-US" dirty="0"/>
              <a:t> are seen )</a:t>
            </a:r>
          </a:p>
          <a:p>
            <a:r>
              <a:rPr lang="en-US" dirty="0" err="1"/>
              <a:t>रुक्ष</a:t>
            </a:r>
            <a:r>
              <a:rPr lang="en-US" dirty="0"/>
              <a:t> (Excessive dryness in the body ) </a:t>
            </a:r>
            <a:r>
              <a:rPr lang="en-US" dirty="0" err="1"/>
              <a:t>वायु</a:t>
            </a:r>
            <a:r>
              <a:rPr lang="en-US" dirty="0"/>
              <a:t> </a:t>
            </a:r>
            <a:r>
              <a:rPr lang="en-US" dirty="0" err="1"/>
              <a:t>रग</a:t>
            </a:r>
            <a:r>
              <a:rPr lang="en-US" dirty="0"/>
              <a:t> </a:t>
            </a:r>
            <a:r>
              <a:rPr lang="en-US" dirty="0" err="1"/>
              <a:t>ग्रहम</a:t>
            </a:r>
            <a:r>
              <a:rPr lang="en-US" dirty="0"/>
              <a:t> </a:t>
            </a:r>
            <a:r>
              <a:rPr lang="en-US" dirty="0" err="1"/>
              <a:t>कुर्यात</a:t>
            </a:r>
            <a:r>
              <a:rPr lang="en-US" dirty="0"/>
              <a:t> (Vitiation of </a:t>
            </a:r>
            <a:r>
              <a:rPr lang="en-US" dirty="0" err="1"/>
              <a:t>vata</a:t>
            </a:r>
            <a:r>
              <a:rPr lang="en-US" dirty="0"/>
              <a:t>)</a:t>
            </a:r>
          </a:p>
          <a:p>
            <a:r>
              <a:rPr lang="en-US" dirty="0" err="1"/>
              <a:t>दारुण</a:t>
            </a:r>
            <a:r>
              <a:rPr lang="en-US" dirty="0"/>
              <a:t> </a:t>
            </a:r>
            <a:r>
              <a:rPr lang="en-US" dirty="0" err="1"/>
              <a:t>कोष्ठ</a:t>
            </a:r>
            <a:r>
              <a:rPr lang="en-US" dirty="0"/>
              <a:t> (Habitual constipated) </a:t>
            </a:r>
            <a:r>
              <a:rPr lang="en-US" dirty="0" err="1"/>
              <a:t>विरेचनोद्धतादोष</a:t>
            </a:r>
            <a:r>
              <a:rPr lang="en-US" dirty="0"/>
              <a:t>  </a:t>
            </a:r>
            <a:r>
              <a:rPr lang="en-US" dirty="0" err="1"/>
              <a:t>हृच्छूल</a:t>
            </a:r>
            <a:r>
              <a:rPr lang="en-US" dirty="0"/>
              <a:t> </a:t>
            </a:r>
            <a:r>
              <a:rPr lang="en-US" dirty="0" err="1"/>
              <a:t>पर्वभेदानाह</a:t>
            </a:r>
            <a:r>
              <a:rPr lang="en-US" dirty="0"/>
              <a:t> </a:t>
            </a:r>
            <a:r>
              <a:rPr lang="en-US" dirty="0" err="1"/>
              <a:t>अंगमर्द</a:t>
            </a:r>
            <a:r>
              <a:rPr lang="en-US" dirty="0"/>
              <a:t> </a:t>
            </a:r>
            <a:r>
              <a:rPr lang="en-US" dirty="0" err="1"/>
              <a:t>च्छर्दी</a:t>
            </a:r>
            <a:r>
              <a:rPr lang="en-US" dirty="0"/>
              <a:t> </a:t>
            </a:r>
            <a:r>
              <a:rPr lang="en-US" dirty="0" err="1"/>
              <a:t>मूर्च्छा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कलम</a:t>
            </a:r>
            <a:r>
              <a:rPr lang="en-US" dirty="0"/>
              <a:t> </a:t>
            </a:r>
            <a:r>
              <a:rPr lang="en-US" dirty="0" err="1"/>
              <a:t>आंजयित्वा</a:t>
            </a:r>
            <a:r>
              <a:rPr lang="en-US" dirty="0"/>
              <a:t> </a:t>
            </a:r>
            <a:r>
              <a:rPr lang="en-US" dirty="0" err="1"/>
              <a:t>प्राणान</a:t>
            </a:r>
            <a:r>
              <a:rPr lang="en-US" dirty="0"/>
              <a:t> </a:t>
            </a:r>
            <a:r>
              <a:rPr lang="en-US" dirty="0" err="1"/>
              <a:t>हनतु</a:t>
            </a:r>
            <a:r>
              <a:rPr lang="en-US" dirty="0"/>
              <a:t> (Can lead to </a:t>
            </a:r>
            <a:r>
              <a:rPr lang="en-US" dirty="0" err="1"/>
              <a:t>Ayoga</a:t>
            </a:r>
            <a:r>
              <a:rPr lang="en-US" dirty="0"/>
              <a:t> , precordial pain , joint pain , Distension of </a:t>
            </a:r>
            <a:r>
              <a:rPr lang="en-US" dirty="0" err="1"/>
              <a:t>abd</a:t>
            </a:r>
            <a:r>
              <a:rPr lang="en-US" dirty="0"/>
              <a:t> , </a:t>
            </a:r>
            <a:r>
              <a:rPr lang="en-US" dirty="0" err="1"/>
              <a:t>bodyache</a:t>
            </a:r>
            <a:r>
              <a:rPr lang="en-US" dirty="0"/>
              <a:t> vomiting </a:t>
            </a:r>
            <a:r>
              <a:rPr lang="en-US" dirty="0" err="1"/>
              <a:t>etc</a:t>
            </a:r>
            <a:r>
              <a:rPr lang="en-US" dirty="0"/>
              <a:t> .)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473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2C09F-61DC-92B0-49C7-E03EAF2CD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D3DE5B2-FDF3-91ED-3C61-79498BFDD7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786619"/>
            <a:ext cx="9601200" cy="4363220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144ADE3-31F9-5353-B71F-324E9380DFC7}"/>
              </a:ext>
            </a:extLst>
          </p:cNvPr>
          <p:cNvSpPr txBox="1"/>
          <p:nvPr/>
        </p:nvSpPr>
        <p:spPr>
          <a:xfrm>
            <a:off x="5184576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788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7AE14-56FB-4CFE-49C5-EDCCF1312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DECCC-7BDC-5D24-25AE-6D109E9CF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281517" cy="3581400"/>
          </a:xfrm>
        </p:spPr>
        <p:txBody>
          <a:bodyPr/>
          <a:lstStyle/>
          <a:p>
            <a:r>
              <a:rPr lang="en-US" dirty="0" err="1"/>
              <a:t>कुष्ठ</a:t>
            </a:r>
            <a:r>
              <a:rPr lang="en-US" dirty="0"/>
              <a:t> </a:t>
            </a:r>
            <a:r>
              <a:rPr lang="en-US" dirty="0" err="1"/>
              <a:t>जोर</a:t>
            </a:r>
            <a:r>
              <a:rPr lang="en-US" dirty="0"/>
              <a:t> </a:t>
            </a:r>
            <a:r>
              <a:rPr lang="en-US" dirty="0" err="1"/>
              <a:t>ज्वर</a:t>
            </a:r>
            <a:r>
              <a:rPr lang="en-US" dirty="0"/>
              <a:t> </a:t>
            </a:r>
            <a:r>
              <a:rPr lang="en-US" dirty="0" err="1"/>
              <a:t>मेह</a:t>
            </a:r>
            <a:r>
              <a:rPr lang="en-US" dirty="0"/>
              <a:t> </a:t>
            </a:r>
            <a:r>
              <a:rPr lang="en-US" dirty="0" err="1"/>
              <a:t>उर्ध्वग्</a:t>
            </a:r>
            <a:r>
              <a:rPr lang="en-US" dirty="0"/>
              <a:t> </a:t>
            </a:r>
            <a:r>
              <a:rPr lang="en-US" dirty="0" err="1"/>
              <a:t>रक्तपित्त</a:t>
            </a:r>
            <a:r>
              <a:rPr lang="en-US" dirty="0"/>
              <a:t>, </a:t>
            </a:r>
            <a:r>
              <a:rPr lang="en-US" dirty="0" err="1"/>
              <a:t>भगंदर</a:t>
            </a:r>
            <a:r>
              <a:rPr lang="en-US" dirty="0"/>
              <a:t> </a:t>
            </a:r>
            <a:r>
              <a:rPr lang="en-US" dirty="0" err="1"/>
              <a:t>उदर</a:t>
            </a:r>
            <a:r>
              <a:rPr lang="en-US" dirty="0"/>
              <a:t> </a:t>
            </a:r>
            <a:r>
              <a:rPr lang="en-US" dirty="0" err="1"/>
              <a:t>अर्श</a:t>
            </a:r>
            <a:r>
              <a:rPr lang="en-US" dirty="0"/>
              <a:t> </a:t>
            </a:r>
            <a:r>
              <a:rPr lang="en-US" dirty="0" err="1"/>
              <a:t>व्रघ्णा</a:t>
            </a:r>
            <a:r>
              <a:rPr lang="en-US" dirty="0"/>
              <a:t> </a:t>
            </a:r>
            <a:r>
              <a:rPr lang="en-US" dirty="0" err="1"/>
              <a:t>प्लीहा</a:t>
            </a:r>
            <a:r>
              <a:rPr lang="en-US" dirty="0"/>
              <a:t> </a:t>
            </a:r>
            <a:r>
              <a:rPr lang="en-US" dirty="0" err="1"/>
              <a:t>गुल्म</a:t>
            </a:r>
            <a:r>
              <a:rPr lang="en-US" dirty="0"/>
              <a:t> </a:t>
            </a:r>
            <a:r>
              <a:rPr lang="en-US" dirty="0" err="1"/>
              <a:t>अर्बुद</a:t>
            </a:r>
            <a:r>
              <a:rPr lang="en-US" dirty="0"/>
              <a:t> गलगणड </a:t>
            </a:r>
            <a:r>
              <a:rPr lang="en-US" dirty="0" err="1"/>
              <a:t>ग्रंथी</a:t>
            </a:r>
            <a:r>
              <a:rPr lang="en-US" dirty="0"/>
              <a:t> </a:t>
            </a:r>
            <a:r>
              <a:rPr lang="en-US" dirty="0" err="1"/>
              <a:t>विसुचिका</a:t>
            </a:r>
            <a:r>
              <a:rPr lang="en-US" dirty="0"/>
              <a:t> </a:t>
            </a:r>
            <a:r>
              <a:rPr lang="en-US" dirty="0" err="1"/>
              <a:t>अलसक</a:t>
            </a:r>
            <a:r>
              <a:rPr lang="en-US" dirty="0"/>
              <a:t> </a:t>
            </a:r>
            <a:r>
              <a:rPr lang="en-US" dirty="0" err="1"/>
              <a:t>मुत्राघात</a:t>
            </a:r>
            <a:r>
              <a:rPr lang="en-US" dirty="0"/>
              <a:t> </a:t>
            </a:r>
            <a:r>
              <a:rPr lang="en-US" dirty="0" err="1"/>
              <a:t>कृमिकोष्ठ</a:t>
            </a:r>
            <a:r>
              <a:rPr lang="en-US" dirty="0"/>
              <a:t> </a:t>
            </a:r>
            <a:r>
              <a:rPr lang="en-US" dirty="0" err="1"/>
              <a:t>विसर्प</a:t>
            </a:r>
            <a:r>
              <a:rPr lang="en-US" dirty="0"/>
              <a:t> </a:t>
            </a:r>
            <a:r>
              <a:rPr lang="en-US" dirty="0" err="1"/>
              <a:t>पांडू</a:t>
            </a:r>
            <a:r>
              <a:rPr lang="en-US" dirty="0"/>
              <a:t> </a:t>
            </a:r>
            <a:r>
              <a:rPr lang="en-US" dirty="0" err="1"/>
              <a:t>रोग</a:t>
            </a:r>
            <a:r>
              <a:rPr lang="en-US" dirty="0"/>
              <a:t> </a:t>
            </a:r>
            <a:r>
              <a:rPr lang="en-US" dirty="0" err="1"/>
              <a:t>शिरशुल</a:t>
            </a:r>
            <a:r>
              <a:rPr lang="en-US" dirty="0"/>
              <a:t> </a:t>
            </a:r>
            <a:r>
              <a:rPr lang="en-US" dirty="0" err="1"/>
              <a:t>पार्श्वशुल</a:t>
            </a:r>
            <a:r>
              <a:rPr lang="en-US" dirty="0"/>
              <a:t> </a:t>
            </a:r>
            <a:r>
              <a:rPr lang="en-US" dirty="0" err="1"/>
              <a:t>उदावर्त</a:t>
            </a:r>
            <a:r>
              <a:rPr lang="en-US" dirty="0"/>
              <a:t> </a:t>
            </a:r>
            <a:r>
              <a:rPr lang="en-US" dirty="0" err="1"/>
              <a:t>नेत्रदाह</a:t>
            </a:r>
            <a:r>
              <a:rPr lang="en-US" dirty="0"/>
              <a:t> </a:t>
            </a:r>
            <a:r>
              <a:rPr lang="en-US" dirty="0" err="1"/>
              <a:t>आस्यदाह</a:t>
            </a:r>
            <a:r>
              <a:rPr lang="en-US" dirty="0"/>
              <a:t> </a:t>
            </a:r>
            <a:r>
              <a:rPr lang="en-US" dirty="0" err="1"/>
              <a:t>हृद्रोग</a:t>
            </a:r>
            <a:r>
              <a:rPr lang="en-US" dirty="0"/>
              <a:t> </a:t>
            </a:r>
            <a:r>
              <a:rPr lang="en-US" dirty="0" err="1"/>
              <a:t>व्यंग</a:t>
            </a:r>
            <a:r>
              <a:rPr lang="en-US" dirty="0"/>
              <a:t> </a:t>
            </a:r>
            <a:r>
              <a:rPr lang="en-US" dirty="0" err="1"/>
              <a:t>नीलिका</a:t>
            </a:r>
            <a:r>
              <a:rPr lang="en-US" dirty="0"/>
              <a:t> </a:t>
            </a:r>
            <a:r>
              <a:rPr lang="en-US" dirty="0" err="1"/>
              <a:t>नेत्र</a:t>
            </a:r>
            <a:r>
              <a:rPr lang="en-US" dirty="0"/>
              <a:t> </a:t>
            </a:r>
            <a:r>
              <a:rPr lang="en-US" dirty="0" err="1"/>
              <a:t>स्त्राव</a:t>
            </a:r>
            <a:r>
              <a:rPr lang="en-US" dirty="0"/>
              <a:t> </a:t>
            </a:r>
            <a:r>
              <a:rPr lang="en-US" dirty="0" err="1"/>
              <a:t>नासास्त्राव</a:t>
            </a:r>
            <a:r>
              <a:rPr lang="en-US" dirty="0"/>
              <a:t> </a:t>
            </a:r>
            <a:r>
              <a:rPr lang="en-US" dirty="0" err="1"/>
              <a:t>हास्यस्त्राव</a:t>
            </a:r>
            <a:r>
              <a:rPr lang="en-US" dirty="0"/>
              <a:t> </a:t>
            </a:r>
            <a:r>
              <a:rPr lang="en-US" dirty="0" err="1"/>
              <a:t>हलीमक</a:t>
            </a:r>
            <a:r>
              <a:rPr lang="en-US" dirty="0"/>
              <a:t> </a:t>
            </a:r>
            <a:r>
              <a:rPr lang="en-US" dirty="0" err="1"/>
              <a:t>श्वास</a:t>
            </a:r>
            <a:r>
              <a:rPr lang="en-US" dirty="0"/>
              <a:t> </a:t>
            </a:r>
            <a:r>
              <a:rPr lang="en-US" dirty="0" err="1"/>
              <a:t>कमला</a:t>
            </a:r>
            <a:r>
              <a:rPr lang="en-US" dirty="0"/>
              <a:t> </a:t>
            </a:r>
            <a:r>
              <a:rPr lang="en-US" dirty="0" err="1"/>
              <a:t>अपची</a:t>
            </a:r>
            <a:r>
              <a:rPr lang="en-US" dirty="0"/>
              <a:t> </a:t>
            </a:r>
            <a:r>
              <a:rPr lang="en-US" dirty="0" err="1"/>
              <a:t>अपस्मार</a:t>
            </a:r>
            <a:r>
              <a:rPr lang="en-US" dirty="0"/>
              <a:t> </a:t>
            </a:r>
            <a:r>
              <a:rPr lang="en-US" dirty="0" err="1"/>
              <a:t>उन्माद</a:t>
            </a:r>
            <a:r>
              <a:rPr lang="en-US" dirty="0"/>
              <a:t>, </a:t>
            </a:r>
            <a:r>
              <a:rPr lang="en-US" dirty="0" err="1"/>
              <a:t>वात</a:t>
            </a:r>
            <a:r>
              <a:rPr lang="en-US" dirty="0"/>
              <a:t> </a:t>
            </a:r>
            <a:r>
              <a:rPr lang="en-US" dirty="0" err="1"/>
              <a:t>रक्त,योनी</a:t>
            </a:r>
            <a:r>
              <a:rPr lang="en-US" dirty="0"/>
              <a:t> </a:t>
            </a:r>
            <a:r>
              <a:rPr lang="en-US" dirty="0" err="1"/>
              <a:t>दोष</a:t>
            </a:r>
            <a:r>
              <a:rPr lang="en-US" dirty="0"/>
              <a:t>, </a:t>
            </a:r>
            <a:r>
              <a:rPr lang="en-US" dirty="0" err="1"/>
              <a:t>रेतो</a:t>
            </a:r>
            <a:r>
              <a:rPr lang="en-US" dirty="0"/>
              <a:t> </a:t>
            </a:r>
            <a:r>
              <a:rPr lang="en-US" dirty="0" err="1"/>
              <a:t>दोष,तिमिर</a:t>
            </a:r>
            <a:r>
              <a:rPr lang="en-US" dirty="0"/>
              <a:t> </a:t>
            </a:r>
            <a:r>
              <a:rPr lang="en-US" dirty="0" err="1"/>
              <a:t>आरोचक</a:t>
            </a:r>
            <a:r>
              <a:rPr lang="en-US" dirty="0"/>
              <a:t> </a:t>
            </a:r>
            <a:r>
              <a:rPr lang="en-US" dirty="0" err="1"/>
              <a:t>अविपाक</a:t>
            </a:r>
            <a:r>
              <a:rPr lang="en-US" dirty="0"/>
              <a:t> </a:t>
            </a:r>
            <a:r>
              <a:rPr lang="en-US" dirty="0" err="1"/>
              <a:t>छर्दी</a:t>
            </a:r>
            <a:r>
              <a:rPr lang="en-US" dirty="0"/>
              <a:t> </a:t>
            </a:r>
            <a:r>
              <a:rPr lang="en-US" dirty="0" err="1"/>
              <a:t>उदर</a:t>
            </a:r>
            <a:r>
              <a:rPr lang="en-US" dirty="0"/>
              <a:t> </a:t>
            </a:r>
            <a:r>
              <a:rPr lang="en-US" dirty="0" err="1"/>
              <a:t>क्षवतू</a:t>
            </a:r>
            <a:r>
              <a:rPr lang="en-US" dirty="0"/>
              <a:t>  </a:t>
            </a:r>
            <a:r>
              <a:rPr lang="en-US" dirty="0" err="1"/>
              <a:t>विस्फोट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59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595E8-54C0-5EA8-995D-41DB198E9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E96A7-64EE-80F6-A485-04BC14A31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Dosh –</a:t>
            </a:r>
          </a:p>
          <a:p>
            <a:r>
              <a:rPr lang="en-US" dirty="0" err="1"/>
              <a:t>Utklishta</a:t>
            </a:r>
            <a:r>
              <a:rPr lang="en-US" dirty="0"/>
              <a:t> pitta</a:t>
            </a:r>
          </a:p>
          <a:p>
            <a:r>
              <a:rPr lang="en-US" dirty="0" err="1"/>
              <a:t>Kaph</a:t>
            </a:r>
            <a:r>
              <a:rPr lang="en-US" dirty="0"/>
              <a:t> </a:t>
            </a:r>
            <a:r>
              <a:rPr lang="en-US" dirty="0" err="1"/>
              <a:t>samsruhta</a:t>
            </a:r>
            <a:r>
              <a:rPr lang="en-US" dirty="0"/>
              <a:t> pitta</a:t>
            </a:r>
          </a:p>
          <a:p>
            <a:r>
              <a:rPr lang="en-US" dirty="0" err="1"/>
              <a:t>Pittasthangata</a:t>
            </a:r>
            <a:r>
              <a:rPr lang="en-US" dirty="0"/>
              <a:t> </a:t>
            </a:r>
            <a:r>
              <a:rPr lang="en-US" dirty="0" err="1"/>
              <a:t>alpa</a:t>
            </a:r>
            <a:r>
              <a:rPr lang="en-US" dirty="0"/>
              <a:t> </a:t>
            </a:r>
            <a:r>
              <a:rPr lang="en-US" dirty="0" err="1"/>
              <a:t>kApha</a:t>
            </a:r>
            <a:r>
              <a:rPr lang="en-US" dirty="0"/>
              <a:t> , </a:t>
            </a:r>
            <a:r>
              <a:rPr lang="en-US" dirty="0" err="1"/>
              <a:t>kaphsthangata</a:t>
            </a:r>
            <a:r>
              <a:rPr lang="en-US" dirty="0"/>
              <a:t> </a:t>
            </a:r>
            <a:r>
              <a:rPr lang="en-US" dirty="0" err="1"/>
              <a:t>Bahu</a:t>
            </a:r>
            <a:r>
              <a:rPr lang="en-US" dirty="0"/>
              <a:t> Pitta , </a:t>
            </a:r>
            <a:r>
              <a:rPr lang="en-US" dirty="0" err="1"/>
              <a:t>Pakwashaygata</a:t>
            </a:r>
            <a:r>
              <a:rPr lang="en-US" dirty="0"/>
              <a:t> Pitta or </a:t>
            </a:r>
            <a:r>
              <a:rPr lang="en-US" dirty="0" err="1"/>
              <a:t>Kapha</a:t>
            </a:r>
            <a:r>
              <a:rPr lang="en-US" dirty="0"/>
              <a:t> Pitta </a:t>
            </a:r>
          </a:p>
          <a:p>
            <a:r>
              <a:rPr lang="en-US" dirty="0"/>
              <a:t>Pitta </a:t>
            </a:r>
            <a:r>
              <a:rPr lang="en-US" dirty="0" err="1"/>
              <a:t>avruta</a:t>
            </a:r>
            <a:r>
              <a:rPr lang="en-US" dirty="0"/>
              <a:t> </a:t>
            </a:r>
            <a:r>
              <a:rPr lang="en-US" dirty="0" err="1"/>
              <a:t>vata</a:t>
            </a:r>
            <a:r>
              <a:rPr lang="en-US" dirty="0"/>
              <a:t> , </a:t>
            </a:r>
            <a:r>
              <a:rPr lang="en-US" dirty="0" err="1"/>
              <a:t>Kapha</a:t>
            </a:r>
            <a:r>
              <a:rPr lang="en-US" dirty="0"/>
              <a:t> </a:t>
            </a:r>
            <a:r>
              <a:rPr lang="en-US" dirty="0" err="1"/>
              <a:t>Avruta</a:t>
            </a:r>
            <a:r>
              <a:rPr lang="en-US" dirty="0"/>
              <a:t> </a:t>
            </a:r>
            <a:r>
              <a:rPr lang="en-US" dirty="0" err="1"/>
              <a:t>vata</a:t>
            </a:r>
            <a:r>
              <a:rPr lang="en-US" dirty="0"/>
              <a:t>.</a:t>
            </a:r>
          </a:p>
          <a:p>
            <a:r>
              <a:rPr lang="en-US" dirty="0" err="1"/>
              <a:t>Charak</a:t>
            </a:r>
            <a:r>
              <a:rPr lang="en-US" dirty="0"/>
              <a:t> advice that </a:t>
            </a:r>
            <a:r>
              <a:rPr lang="en-US" dirty="0" err="1"/>
              <a:t>Tiryakgata</a:t>
            </a:r>
            <a:r>
              <a:rPr lang="en-US" dirty="0"/>
              <a:t> </a:t>
            </a:r>
            <a:r>
              <a:rPr lang="en-US" dirty="0" err="1"/>
              <a:t>Dosha</a:t>
            </a:r>
            <a:r>
              <a:rPr lang="en-US" dirty="0"/>
              <a:t> should be taken back to </a:t>
            </a:r>
            <a:r>
              <a:rPr lang="en-US" dirty="0" err="1"/>
              <a:t>Koshta</a:t>
            </a:r>
            <a:r>
              <a:rPr lang="en-US" dirty="0"/>
              <a:t> , gradually by proper acts and after that elimination should be carried out. This denotes that </a:t>
            </a:r>
            <a:r>
              <a:rPr lang="en-US" dirty="0" err="1"/>
              <a:t>Virechan</a:t>
            </a:r>
            <a:r>
              <a:rPr lang="en-US" dirty="0"/>
              <a:t> is the treatment of choice in </a:t>
            </a:r>
            <a:r>
              <a:rPr lang="en-US" dirty="0" err="1"/>
              <a:t>Tiryakgata</a:t>
            </a:r>
            <a:r>
              <a:rPr lang="en-US" dirty="0"/>
              <a:t> </a:t>
            </a:r>
            <a:r>
              <a:rPr lang="en-US" dirty="0" err="1"/>
              <a:t>Dosha</a:t>
            </a:r>
            <a:r>
              <a:rPr lang="en-US" dirty="0"/>
              <a:t> bas seen in </a:t>
            </a:r>
            <a:r>
              <a:rPr lang="en-US" dirty="0" err="1"/>
              <a:t>Kushta</a:t>
            </a:r>
            <a:r>
              <a:rPr lang="en-US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087964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C6E4D-0344-F16E-FB29-817545C2C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FE7DD-FBF9-8BB5-DFFE-0F3153B5A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Dushya</a:t>
            </a:r>
            <a:r>
              <a:rPr lang="en-US" dirty="0"/>
              <a:t>- </a:t>
            </a:r>
          </a:p>
          <a:p>
            <a:pPr marL="0" indent="0">
              <a:buNone/>
            </a:pPr>
            <a:r>
              <a:rPr lang="en-US" dirty="0"/>
              <a:t>  For </a:t>
            </a:r>
            <a:r>
              <a:rPr lang="en-US" dirty="0" err="1"/>
              <a:t>Ras</a:t>
            </a:r>
            <a:r>
              <a:rPr lang="en-US" dirty="0"/>
              <a:t> , </a:t>
            </a:r>
            <a:r>
              <a:rPr lang="en-US" dirty="0" err="1"/>
              <a:t>Rakta</a:t>
            </a:r>
            <a:r>
              <a:rPr lang="en-US" dirty="0"/>
              <a:t> </a:t>
            </a:r>
            <a:r>
              <a:rPr lang="en-US" dirty="0" err="1"/>
              <a:t>etc</a:t>
            </a:r>
            <a:r>
              <a:rPr lang="en-US" dirty="0"/>
              <a:t> </a:t>
            </a:r>
            <a:r>
              <a:rPr lang="en-US" dirty="0" err="1"/>
              <a:t>vikara</a:t>
            </a:r>
            <a:r>
              <a:rPr lang="en-US" dirty="0"/>
              <a:t> </a:t>
            </a:r>
            <a:r>
              <a:rPr lang="en-US" dirty="0" err="1"/>
              <a:t>virechan</a:t>
            </a:r>
            <a:r>
              <a:rPr lang="en-US" dirty="0"/>
              <a:t> Karma is described in direct or. Indirect way</a:t>
            </a:r>
          </a:p>
          <a:p>
            <a:r>
              <a:rPr lang="en-US" dirty="0"/>
              <a:t>In </a:t>
            </a:r>
            <a:r>
              <a:rPr lang="en-US" dirty="0" err="1"/>
              <a:t>swastha</a:t>
            </a:r>
            <a:r>
              <a:rPr lang="en-US" dirty="0"/>
              <a:t> </a:t>
            </a:r>
          </a:p>
          <a:p>
            <a:r>
              <a:rPr lang="en-US" dirty="0" err="1"/>
              <a:t>Purvakarma</a:t>
            </a:r>
            <a:r>
              <a:rPr lang="en-US" dirty="0"/>
              <a:t> for </a:t>
            </a:r>
            <a:r>
              <a:rPr lang="en-US" dirty="0" err="1"/>
              <a:t>Rasayana</a:t>
            </a:r>
            <a:r>
              <a:rPr lang="en-US" dirty="0"/>
              <a:t> and </a:t>
            </a:r>
            <a:r>
              <a:rPr lang="en-US" dirty="0" err="1"/>
              <a:t>vajikarana</a:t>
            </a:r>
            <a:r>
              <a:rPr lang="en-US" dirty="0"/>
              <a:t> </a:t>
            </a:r>
          </a:p>
          <a:p>
            <a:r>
              <a:rPr lang="en-US" dirty="0" err="1"/>
              <a:t>Virechan</a:t>
            </a:r>
            <a:r>
              <a:rPr lang="en-US" dirty="0"/>
              <a:t> is indicated in disorders like </a:t>
            </a:r>
            <a:r>
              <a:rPr lang="en-US" dirty="0" err="1"/>
              <a:t>gulma</a:t>
            </a:r>
            <a:r>
              <a:rPr lang="en-US" dirty="0"/>
              <a:t> -</a:t>
            </a:r>
            <a:r>
              <a:rPr lang="en-US" dirty="0" err="1"/>
              <a:t>vatadikya</a:t>
            </a:r>
            <a:r>
              <a:rPr lang="en-US" dirty="0"/>
              <a:t>, Kamala-</a:t>
            </a:r>
            <a:r>
              <a:rPr lang="en-US" dirty="0" err="1"/>
              <a:t>Paittik</a:t>
            </a:r>
            <a:r>
              <a:rPr lang="en-US" dirty="0"/>
              <a:t>, </a:t>
            </a:r>
            <a:r>
              <a:rPr lang="en-US" dirty="0" err="1"/>
              <a:t>Gara-Tridoshaja</a:t>
            </a:r>
            <a:r>
              <a:rPr lang="en-US" dirty="0"/>
              <a:t>, </a:t>
            </a:r>
            <a:r>
              <a:rPr lang="en-US" dirty="0" err="1"/>
              <a:t>unmada</a:t>
            </a:r>
            <a:r>
              <a:rPr lang="en-US" dirty="0"/>
              <a:t> –</a:t>
            </a:r>
            <a:r>
              <a:rPr lang="en-US" dirty="0" err="1"/>
              <a:t>Tridoshaja</a:t>
            </a:r>
            <a:r>
              <a:rPr lang="en-US" dirty="0"/>
              <a:t>, </a:t>
            </a:r>
            <a:r>
              <a:rPr lang="en-US" dirty="0" err="1"/>
              <a:t>Kushta</a:t>
            </a:r>
            <a:r>
              <a:rPr lang="en-US" dirty="0"/>
              <a:t> –</a:t>
            </a:r>
            <a:r>
              <a:rPr lang="en-US" dirty="0" err="1"/>
              <a:t>Tridoshaja</a:t>
            </a:r>
            <a:r>
              <a:rPr lang="en-US" dirty="0"/>
              <a:t> </a:t>
            </a:r>
            <a:r>
              <a:rPr lang="en-US" dirty="0" err="1"/>
              <a:t>etc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From Above it’s clear that </a:t>
            </a:r>
            <a:r>
              <a:rPr lang="en-US" dirty="0" err="1"/>
              <a:t>Virechan</a:t>
            </a:r>
            <a:r>
              <a:rPr lang="en-US" dirty="0"/>
              <a:t> karma has specific actions on various conditions of all three </a:t>
            </a:r>
            <a:r>
              <a:rPr lang="en-US" dirty="0" err="1"/>
              <a:t>Doshas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It is a procedure of choice for healthy as well as diseased person.</a:t>
            </a:r>
          </a:p>
        </p:txBody>
      </p:sp>
    </p:spTree>
    <p:extLst>
      <p:ext uri="{BB962C8B-B14F-4D97-AF65-F5344CB8AC3E}">
        <p14:creationId xmlns:p14="http://schemas.microsoft.com/office/powerpoint/2010/main" val="1719843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BB06C-D3AA-3F65-9E64-13D59416C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Contraindication </a:t>
            </a: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E59AF8C0-C8D6-7B45-6CB5-4177E62B7A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769675"/>
            <a:ext cx="10318730" cy="4402525"/>
          </a:xfrm>
        </p:spPr>
      </p:pic>
    </p:spTree>
    <p:extLst>
      <p:ext uri="{BB962C8B-B14F-4D97-AF65-F5344CB8AC3E}">
        <p14:creationId xmlns:p14="http://schemas.microsoft.com/office/powerpoint/2010/main" val="2553644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A2307-705D-87DC-5D8F-989FC77A9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AC7D8-9303-DEA5-392C-D0BEF52A2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सुभग</a:t>
            </a:r>
            <a:r>
              <a:rPr lang="en-US" dirty="0"/>
              <a:t> </a:t>
            </a:r>
            <a:r>
              <a:rPr lang="en-US" dirty="0" err="1"/>
              <a:t>क्षतगुद</a:t>
            </a:r>
            <a:r>
              <a:rPr lang="en-US" dirty="0"/>
              <a:t> </a:t>
            </a:r>
            <a:r>
              <a:rPr lang="en-US" dirty="0" err="1"/>
              <a:t>मुक्तनाल</a:t>
            </a:r>
            <a:r>
              <a:rPr lang="en-US" dirty="0"/>
              <a:t> , </a:t>
            </a:r>
            <a:r>
              <a:rPr lang="en-US" dirty="0" err="1"/>
              <a:t>अधोग</a:t>
            </a:r>
            <a:r>
              <a:rPr lang="en-US" dirty="0"/>
              <a:t> </a:t>
            </a:r>
            <a:r>
              <a:rPr lang="en-US" dirty="0" err="1"/>
              <a:t>रक्तपित्त</a:t>
            </a:r>
            <a:r>
              <a:rPr lang="en-US" dirty="0"/>
              <a:t>  </a:t>
            </a:r>
            <a:r>
              <a:rPr lang="en-US" dirty="0" err="1"/>
              <a:t>विलांघीत</a:t>
            </a:r>
            <a:r>
              <a:rPr lang="en-US" dirty="0"/>
              <a:t>  </a:t>
            </a:r>
            <a:r>
              <a:rPr lang="en-US" dirty="0" err="1"/>
              <a:t>दुर्बलेंद्रिया</a:t>
            </a:r>
            <a:r>
              <a:rPr lang="en-US" dirty="0"/>
              <a:t>  </a:t>
            </a:r>
            <a:r>
              <a:rPr lang="en-US" dirty="0" err="1"/>
              <a:t>अल्पाग्नी</a:t>
            </a:r>
            <a:r>
              <a:rPr lang="en-US" dirty="0"/>
              <a:t> </a:t>
            </a:r>
            <a:r>
              <a:rPr lang="en-US" dirty="0" err="1"/>
              <a:t>निरुदा</a:t>
            </a:r>
            <a:r>
              <a:rPr lang="en-US" dirty="0"/>
              <a:t> </a:t>
            </a:r>
            <a:r>
              <a:rPr lang="en-US" dirty="0" err="1"/>
              <a:t>कामादी</a:t>
            </a:r>
            <a:r>
              <a:rPr lang="en-US" dirty="0"/>
              <a:t> </a:t>
            </a:r>
            <a:r>
              <a:rPr lang="en-US" dirty="0" err="1"/>
              <a:t>व्यग्र</a:t>
            </a:r>
            <a:r>
              <a:rPr lang="en-US" dirty="0"/>
              <a:t> , </a:t>
            </a:r>
            <a:r>
              <a:rPr lang="en-US" dirty="0" err="1"/>
              <a:t>नवज्वर</a:t>
            </a:r>
            <a:r>
              <a:rPr lang="en-US" dirty="0"/>
              <a:t> </a:t>
            </a:r>
            <a:r>
              <a:rPr lang="en-US" dirty="0" err="1"/>
              <a:t>मदात्याय</a:t>
            </a:r>
            <a:r>
              <a:rPr lang="en-US" dirty="0"/>
              <a:t>  </a:t>
            </a:r>
            <a:r>
              <a:rPr lang="en-US" dirty="0" err="1"/>
              <a:t>आध्मात</a:t>
            </a:r>
            <a:r>
              <a:rPr lang="en-US" dirty="0"/>
              <a:t> </a:t>
            </a:r>
            <a:r>
              <a:rPr lang="en-US" dirty="0" err="1"/>
              <a:t>अतिस्निग्धा</a:t>
            </a:r>
            <a:r>
              <a:rPr lang="en-US" dirty="0"/>
              <a:t> </a:t>
            </a:r>
            <a:r>
              <a:rPr lang="en-US" dirty="0" err="1"/>
              <a:t>अतिरुक्षा</a:t>
            </a:r>
            <a:r>
              <a:rPr lang="en-US" dirty="0"/>
              <a:t> </a:t>
            </a:r>
            <a:r>
              <a:rPr lang="en-US" dirty="0" err="1"/>
              <a:t>दारुण</a:t>
            </a:r>
            <a:r>
              <a:rPr lang="en-US" dirty="0"/>
              <a:t> </a:t>
            </a:r>
            <a:r>
              <a:rPr lang="en-US" dirty="0" err="1"/>
              <a:t>कोष्ठ</a:t>
            </a:r>
            <a:r>
              <a:rPr lang="en-US" dirty="0"/>
              <a:t> </a:t>
            </a:r>
            <a:r>
              <a:rPr lang="en-US" dirty="0" err="1"/>
              <a:t>गर्भिणी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6646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A0511-9F5D-1984-03C0-3273E387A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2247"/>
          </a:xfrm>
        </p:spPr>
        <p:txBody>
          <a:bodyPr>
            <a:normAutofit/>
          </a:bodyPr>
          <a:lstStyle/>
          <a:p>
            <a:r>
              <a:rPr lang="en-US" dirty="0"/>
              <a:t>Contraindication            Reason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4DA25-1CAA-4671-0672-183908CDF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सुभग</a:t>
            </a:r>
            <a:r>
              <a:rPr lang="en-US" dirty="0"/>
              <a:t> (ulceration in anal region ) </a:t>
            </a:r>
            <a:r>
              <a:rPr lang="en-US" dirty="0" err="1"/>
              <a:t>सुभगस्य</a:t>
            </a:r>
            <a:r>
              <a:rPr lang="en-US" dirty="0"/>
              <a:t> </a:t>
            </a:r>
            <a:r>
              <a:rPr lang="en-US" dirty="0" err="1"/>
              <a:t>सुकुमारोक्तो</a:t>
            </a:r>
            <a:r>
              <a:rPr lang="en-US" dirty="0"/>
              <a:t> </a:t>
            </a:r>
            <a:r>
              <a:rPr lang="en-US" dirty="0" err="1"/>
              <a:t>दोष</a:t>
            </a:r>
            <a:r>
              <a:rPr lang="en-US" dirty="0"/>
              <a:t>: </a:t>
            </a:r>
            <a:r>
              <a:rPr lang="en-US" dirty="0" err="1"/>
              <a:t>स्यात</a:t>
            </a:r>
            <a:r>
              <a:rPr lang="en-US" dirty="0"/>
              <a:t>(Bleeding P/R , Pain in precordial region etc.)</a:t>
            </a:r>
          </a:p>
          <a:p>
            <a:r>
              <a:rPr lang="en-US" dirty="0" err="1"/>
              <a:t>क्षतगुद</a:t>
            </a:r>
            <a:r>
              <a:rPr lang="en-US" dirty="0"/>
              <a:t> (Injury to anal region). </a:t>
            </a:r>
            <a:r>
              <a:rPr lang="en-US" dirty="0" err="1"/>
              <a:t>क्षते</a:t>
            </a:r>
            <a:r>
              <a:rPr lang="en-US" dirty="0"/>
              <a:t> </a:t>
            </a:r>
            <a:r>
              <a:rPr lang="en-US" dirty="0" err="1"/>
              <a:t>गुदे</a:t>
            </a:r>
            <a:r>
              <a:rPr lang="en-US" dirty="0"/>
              <a:t> </a:t>
            </a:r>
            <a:r>
              <a:rPr lang="en-US" dirty="0" err="1"/>
              <a:t>प्रणोपरोधकरी</a:t>
            </a:r>
            <a:r>
              <a:rPr lang="en-US" dirty="0"/>
              <a:t> </a:t>
            </a:r>
            <a:r>
              <a:rPr lang="en-US" dirty="0" err="1"/>
              <a:t>रूजां</a:t>
            </a:r>
            <a:r>
              <a:rPr lang="en-US" dirty="0"/>
              <a:t> </a:t>
            </a:r>
            <a:r>
              <a:rPr lang="en-US" dirty="0" err="1"/>
              <a:t>जनयेत</a:t>
            </a:r>
            <a:r>
              <a:rPr lang="en-US" dirty="0"/>
              <a:t>(Gives rise to severe pain in the anal region)</a:t>
            </a:r>
          </a:p>
          <a:p>
            <a:r>
              <a:rPr lang="en-US" dirty="0" err="1"/>
              <a:t>मुक्तनाल</a:t>
            </a:r>
            <a:r>
              <a:rPr lang="en-US" dirty="0"/>
              <a:t> (Anal in continence) </a:t>
            </a:r>
            <a:r>
              <a:rPr lang="en-US" dirty="0" err="1"/>
              <a:t>मुक्तनालमतीप्रवृत्या</a:t>
            </a:r>
            <a:r>
              <a:rPr lang="en-US" dirty="0"/>
              <a:t> </a:t>
            </a:r>
            <a:r>
              <a:rPr lang="en-US" dirty="0" err="1"/>
              <a:t>हन्यात</a:t>
            </a:r>
            <a:r>
              <a:rPr lang="en-US" dirty="0"/>
              <a:t> ( chances of </a:t>
            </a:r>
            <a:r>
              <a:rPr lang="en-US" dirty="0" err="1"/>
              <a:t>Atipravrutti</a:t>
            </a:r>
            <a:r>
              <a:rPr lang="en-US" dirty="0"/>
              <a:t> of </a:t>
            </a:r>
            <a:r>
              <a:rPr lang="en-US" dirty="0" err="1"/>
              <a:t>Dosha’s</a:t>
            </a:r>
            <a:r>
              <a:rPr lang="en-US" dirty="0"/>
              <a:t>)</a:t>
            </a:r>
          </a:p>
          <a:p>
            <a:r>
              <a:rPr lang="en-US" dirty="0" err="1"/>
              <a:t>अधोग</a:t>
            </a:r>
            <a:r>
              <a:rPr lang="en-US" dirty="0"/>
              <a:t>  </a:t>
            </a:r>
            <a:r>
              <a:rPr lang="en-US" dirty="0" err="1"/>
              <a:t>रक्तपित्त</a:t>
            </a:r>
            <a:r>
              <a:rPr lang="en-US" dirty="0"/>
              <a:t> (Spontaneous bleeding from rectal route and urethral route ) </a:t>
            </a:r>
            <a:r>
              <a:rPr lang="en-US" dirty="0" err="1"/>
              <a:t>अधोभाग</a:t>
            </a:r>
            <a:r>
              <a:rPr lang="en-US" dirty="0"/>
              <a:t> </a:t>
            </a:r>
            <a:r>
              <a:rPr lang="en-US" dirty="0" err="1"/>
              <a:t>रक्तपित्तीन</a:t>
            </a:r>
            <a:r>
              <a:rPr lang="en-US" dirty="0"/>
              <a:t> </a:t>
            </a:r>
            <a:r>
              <a:rPr lang="en-US" dirty="0" err="1"/>
              <a:t>तद्वत</a:t>
            </a:r>
            <a:r>
              <a:rPr lang="en-US" dirty="0"/>
              <a:t> (may worsen the condition)</a:t>
            </a:r>
          </a:p>
          <a:p>
            <a:r>
              <a:rPr lang="en-US" dirty="0" err="1"/>
              <a:t>वीलांघित</a:t>
            </a:r>
            <a:r>
              <a:rPr lang="en-US" dirty="0"/>
              <a:t> </a:t>
            </a:r>
            <a:r>
              <a:rPr lang="en-US" dirty="0" err="1"/>
              <a:t>दुर्बलेंद्रिय</a:t>
            </a:r>
            <a:r>
              <a:rPr lang="en-US" dirty="0"/>
              <a:t> </a:t>
            </a:r>
            <a:r>
              <a:rPr lang="en-US" dirty="0" err="1"/>
              <a:t>अल्पग्नि</a:t>
            </a:r>
            <a:r>
              <a:rPr lang="en-US" dirty="0"/>
              <a:t>  </a:t>
            </a:r>
            <a:r>
              <a:rPr lang="en-US" dirty="0" err="1"/>
              <a:t>निरुढा</a:t>
            </a:r>
            <a:r>
              <a:rPr lang="en-US" dirty="0"/>
              <a:t> (The person who had undergone </a:t>
            </a:r>
            <a:r>
              <a:rPr lang="en-US" dirty="0" err="1"/>
              <a:t>langhana</a:t>
            </a:r>
            <a:r>
              <a:rPr lang="en-US" dirty="0"/>
              <a:t> </a:t>
            </a:r>
            <a:r>
              <a:rPr lang="en-US" dirty="0" err="1"/>
              <a:t>Niruha</a:t>
            </a:r>
            <a:r>
              <a:rPr lang="en-US" dirty="0"/>
              <a:t> who is debilitated and has </a:t>
            </a:r>
            <a:r>
              <a:rPr lang="en-US" dirty="0" err="1"/>
              <a:t>alpagni</a:t>
            </a:r>
            <a:r>
              <a:rPr lang="en-US" dirty="0"/>
              <a:t>)  </a:t>
            </a:r>
            <a:r>
              <a:rPr lang="en-US" dirty="0" err="1"/>
              <a:t>औषघवेगं</a:t>
            </a:r>
            <a:r>
              <a:rPr lang="en-US" dirty="0"/>
              <a:t> न </a:t>
            </a:r>
            <a:r>
              <a:rPr lang="en-US" dirty="0" err="1"/>
              <a:t>सहेरन</a:t>
            </a:r>
            <a:r>
              <a:rPr lang="en-US" dirty="0"/>
              <a:t> (Cannot tolerate the strain caused due to action of </a:t>
            </a:r>
            <a:r>
              <a:rPr lang="en-US" dirty="0" err="1"/>
              <a:t>virechana</a:t>
            </a:r>
            <a:r>
              <a:rPr lang="en-US" dirty="0"/>
              <a:t> </a:t>
            </a:r>
            <a:r>
              <a:rPr lang="en-US" dirty="0" err="1"/>
              <a:t>dravyas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86723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5F6CA-7BED-60C9-2F72-842EAE467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F801-1865-931C-8E3D-284AF1E89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75" y="2895601"/>
            <a:ext cx="9601200" cy="3581400"/>
          </a:xfrm>
        </p:spPr>
        <p:txBody>
          <a:bodyPr/>
          <a:lstStyle/>
          <a:p>
            <a:r>
              <a:rPr lang="en-US" dirty="0" err="1"/>
              <a:t>कामादिव्याग्रम</a:t>
            </a:r>
            <a:r>
              <a:rPr lang="en-US" dirty="0"/>
              <a:t> (usually active in sexual </a:t>
            </a:r>
            <a:r>
              <a:rPr lang="en-US" dirty="0" err="1"/>
              <a:t>behaviours</a:t>
            </a:r>
            <a:r>
              <a:rPr lang="en-US" dirty="0"/>
              <a:t>) न  </a:t>
            </a:r>
            <a:r>
              <a:rPr lang="en-US" dirty="0" err="1"/>
              <a:t>प्रवतरते</a:t>
            </a:r>
            <a:r>
              <a:rPr lang="en-US" dirty="0"/>
              <a:t> </a:t>
            </a:r>
            <a:r>
              <a:rPr lang="en-US" dirty="0" err="1"/>
              <a:t>कृच्छ्रेन</a:t>
            </a:r>
            <a:r>
              <a:rPr lang="en-US" dirty="0"/>
              <a:t> </a:t>
            </a:r>
            <a:r>
              <a:rPr lang="en-US" dirty="0" err="1"/>
              <a:t>वा</a:t>
            </a:r>
            <a:r>
              <a:rPr lang="en-US" dirty="0"/>
              <a:t> </a:t>
            </a:r>
            <a:r>
              <a:rPr lang="en-US" dirty="0" err="1"/>
              <a:t>प्रवर्तमानमयोगदोषानं</a:t>
            </a:r>
            <a:r>
              <a:rPr lang="en-US" dirty="0"/>
              <a:t> </a:t>
            </a:r>
            <a:r>
              <a:rPr lang="en-US" dirty="0" err="1"/>
              <a:t>कुर्यात</a:t>
            </a:r>
            <a:r>
              <a:rPr lang="en-US" dirty="0"/>
              <a:t>,|,(chances of </a:t>
            </a:r>
            <a:r>
              <a:rPr lang="en-US" dirty="0" err="1"/>
              <a:t>Ayoga</a:t>
            </a:r>
            <a:r>
              <a:rPr lang="en-US" dirty="0"/>
              <a:t> </a:t>
            </a:r>
            <a:r>
              <a:rPr lang="en-US" dirty="0" err="1"/>
              <a:t>doshas</a:t>
            </a:r>
            <a:r>
              <a:rPr lang="en-US" dirty="0"/>
              <a:t> is observed)</a:t>
            </a:r>
          </a:p>
          <a:p>
            <a:r>
              <a:rPr lang="en-US" dirty="0" err="1"/>
              <a:t>अजीर्ण</a:t>
            </a:r>
            <a:r>
              <a:rPr lang="en-US" dirty="0"/>
              <a:t> (Indigestion)  </a:t>
            </a:r>
            <a:r>
              <a:rPr lang="en-US" dirty="0" err="1"/>
              <a:t>आमदोष</a:t>
            </a:r>
            <a:r>
              <a:rPr lang="en-US" dirty="0">
                <a:sym typeface="Wingdings" pitchFamily="2" charset="2"/>
              </a:rPr>
              <a:t>: (Formation of </a:t>
            </a:r>
            <a:r>
              <a:rPr lang="en-US" dirty="0" err="1">
                <a:sym typeface="Wingdings" pitchFamily="2" charset="2"/>
              </a:rPr>
              <a:t>Amadosha’s</a:t>
            </a:r>
            <a:r>
              <a:rPr lang="en-US" dirty="0">
                <a:sym typeface="Wingdings" pitchFamily="2" charset="2"/>
              </a:rPr>
              <a:t>)</a:t>
            </a:r>
            <a:endParaRPr lang="en-US" dirty="0"/>
          </a:p>
          <a:p>
            <a:r>
              <a:rPr lang="en-US" dirty="0" err="1"/>
              <a:t>नवज्वरी</a:t>
            </a:r>
            <a:r>
              <a:rPr lang="en-US" dirty="0"/>
              <a:t> (Fever of recent origin)  : </a:t>
            </a:r>
            <a:r>
              <a:rPr lang="en-US" dirty="0" err="1"/>
              <a:t>अविपक्वान</a:t>
            </a:r>
            <a:r>
              <a:rPr lang="en-US" dirty="0"/>
              <a:t>  </a:t>
            </a:r>
            <a:r>
              <a:rPr lang="en-US" dirty="0" err="1"/>
              <a:t>दोषानम</a:t>
            </a:r>
            <a:r>
              <a:rPr lang="en-US" dirty="0"/>
              <a:t> न </a:t>
            </a:r>
            <a:r>
              <a:rPr lang="en-US" dirty="0" err="1"/>
              <a:t>निरहरेद</a:t>
            </a:r>
            <a:r>
              <a:rPr lang="en-US" dirty="0"/>
              <a:t> </a:t>
            </a:r>
            <a:r>
              <a:rPr lang="en-US" dirty="0" err="1"/>
              <a:t>वातमेव</a:t>
            </a:r>
            <a:r>
              <a:rPr lang="en-US" dirty="0"/>
              <a:t> च </a:t>
            </a:r>
            <a:r>
              <a:rPr lang="en-US" dirty="0" err="1"/>
              <a:t>कोपयेत</a:t>
            </a:r>
            <a:r>
              <a:rPr lang="en-US" dirty="0"/>
              <a:t>(Because of </a:t>
            </a:r>
            <a:r>
              <a:rPr lang="en-US" dirty="0" err="1"/>
              <a:t>unripened</a:t>
            </a:r>
            <a:r>
              <a:rPr lang="en-US" dirty="0"/>
              <a:t> state of </a:t>
            </a:r>
            <a:r>
              <a:rPr lang="en-US" dirty="0" err="1"/>
              <a:t>Dosha’s</a:t>
            </a:r>
            <a:r>
              <a:rPr lang="en-US" dirty="0"/>
              <a:t> there are chances of complication)</a:t>
            </a:r>
          </a:p>
          <a:p>
            <a:r>
              <a:rPr lang="en-US" dirty="0" err="1"/>
              <a:t>मदात्त्ययी</a:t>
            </a:r>
            <a:r>
              <a:rPr lang="en-US" dirty="0"/>
              <a:t> (Alcoholic) </a:t>
            </a:r>
            <a:r>
              <a:rPr lang="en-US" dirty="0" err="1"/>
              <a:t>मद्यक्षिणे</a:t>
            </a:r>
            <a:r>
              <a:rPr lang="en-US" dirty="0"/>
              <a:t> </a:t>
            </a:r>
            <a:r>
              <a:rPr lang="en-US" dirty="0" err="1"/>
              <a:t>देहे</a:t>
            </a:r>
            <a:r>
              <a:rPr lang="en-US" dirty="0"/>
              <a:t> </a:t>
            </a:r>
            <a:r>
              <a:rPr lang="en-US" dirty="0" err="1"/>
              <a:t>वायु</a:t>
            </a:r>
            <a:r>
              <a:rPr lang="en-US" dirty="0"/>
              <a:t>  </a:t>
            </a:r>
            <a:r>
              <a:rPr lang="en-US" dirty="0" err="1"/>
              <a:t>प्रानोपरोधम</a:t>
            </a:r>
            <a:r>
              <a:rPr lang="en-US" dirty="0"/>
              <a:t> </a:t>
            </a:r>
            <a:r>
              <a:rPr lang="en-US" dirty="0" err="1"/>
              <a:t>कूर्यात</a:t>
            </a:r>
            <a:r>
              <a:rPr lang="en-US" dirty="0"/>
              <a:t> (Body is weakened in alcoholics. </a:t>
            </a:r>
            <a:r>
              <a:rPr lang="en-US" dirty="0" err="1"/>
              <a:t>Virechana</a:t>
            </a:r>
            <a:r>
              <a:rPr lang="en-US" dirty="0"/>
              <a:t> karma is likely to predispose provocation of </a:t>
            </a:r>
            <a:r>
              <a:rPr lang="en-US" dirty="0" err="1"/>
              <a:t>vata</a:t>
            </a:r>
            <a:r>
              <a:rPr lang="en-US" dirty="0"/>
              <a:t>.)</a:t>
            </a:r>
          </a:p>
          <a:p>
            <a:r>
              <a:rPr lang="en-US" dirty="0" err="1"/>
              <a:t>आध्मात</a:t>
            </a:r>
            <a:r>
              <a:rPr lang="en-US" dirty="0"/>
              <a:t> (Distension of abdomen) </a:t>
            </a:r>
            <a:r>
              <a:rPr lang="en-US" dirty="0" err="1"/>
              <a:t>अधमतो</a:t>
            </a:r>
            <a:r>
              <a:rPr lang="en-US" dirty="0"/>
              <a:t>  </a:t>
            </a:r>
            <a:r>
              <a:rPr lang="en-US" dirty="0" err="1"/>
              <a:t>वा</a:t>
            </a:r>
            <a:r>
              <a:rPr lang="en-US" dirty="0"/>
              <a:t> </a:t>
            </a:r>
            <a:r>
              <a:rPr lang="en-US" dirty="0" err="1"/>
              <a:t>पुरिषकोष्ठे</a:t>
            </a:r>
            <a:r>
              <a:rPr lang="en-US" dirty="0"/>
              <a:t> </a:t>
            </a:r>
            <a:r>
              <a:rPr lang="en-US" dirty="0" err="1"/>
              <a:t>निचीतो</a:t>
            </a:r>
            <a:r>
              <a:rPr lang="en-US" dirty="0"/>
              <a:t> </a:t>
            </a:r>
            <a:r>
              <a:rPr lang="en-US" dirty="0" err="1"/>
              <a:t>वायुविसर्पण</a:t>
            </a:r>
            <a:r>
              <a:rPr lang="en-US" dirty="0"/>
              <a:t> </a:t>
            </a:r>
            <a:r>
              <a:rPr lang="en-US" dirty="0" err="1"/>
              <a:t>सहसातिवृ</a:t>
            </a:r>
            <a:r>
              <a:rPr lang="en-US" dirty="0"/>
              <a:t> </a:t>
            </a:r>
            <a:r>
              <a:rPr lang="en-US" dirty="0" err="1"/>
              <a:t>तीव्रतरं</a:t>
            </a:r>
            <a:r>
              <a:rPr lang="en-US" dirty="0"/>
              <a:t> </a:t>
            </a:r>
            <a:r>
              <a:rPr lang="en-US" dirty="0" err="1"/>
              <a:t>मरणं</a:t>
            </a:r>
            <a:r>
              <a:rPr lang="en-US" dirty="0"/>
              <a:t> </a:t>
            </a:r>
            <a:r>
              <a:rPr lang="en-US" dirty="0" err="1"/>
              <a:t>वा</a:t>
            </a:r>
            <a:r>
              <a:rPr lang="en-US" dirty="0"/>
              <a:t> </a:t>
            </a:r>
            <a:r>
              <a:rPr lang="en-US" dirty="0" err="1"/>
              <a:t>जनयेत</a:t>
            </a:r>
            <a:r>
              <a:rPr lang="en-US" dirty="0"/>
              <a:t>(Administration of </a:t>
            </a:r>
            <a:r>
              <a:rPr lang="en-US" dirty="0" err="1"/>
              <a:t>Virechana</a:t>
            </a:r>
            <a:r>
              <a:rPr lang="en-US" dirty="0"/>
              <a:t> may further cause aggravation of disease )</a:t>
            </a:r>
          </a:p>
        </p:txBody>
      </p:sp>
    </p:spTree>
    <p:extLst>
      <p:ext uri="{BB962C8B-B14F-4D97-AF65-F5344CB8AC3E}">
        <p14:creationId xmlns:p14="http://schemas.microsoft.com/office/powerpoint/2010/main" val="88905371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Crop</vt:lpstr>
      <vt:lpstr>Indication of Virechana Karma</vt:lpstr>
      <vt:lpstr>PowerPoint Presentation</vt:lpstr>
      <vt:lpstr>PowerPoint Presentation</vt:lpstr>
      <vt:lpstr>PowerPoint Presentation</vt:lpstr>
      <vt:lpstr>PowerPoint Presentation</vt:lpstr>
      <vt:lpstr>Contraindication </vt:lpstr>
      <vt:lpstr>PowerPoint Presentation</vt:lpstr>
      <vt:lpstr>Contraindication            Reason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Indication of Virechana Karma</dc:title>
  <dc:creator>919923737607</dc:creator>
  <cp:lastModifiedBy>919923737607</cp:lastModifiedBy>
  <cp:revision>2</cp:revision>
  <dcterms:created xsi:type="dcterms:W3CDTF">2023-02-19T13:48:19Z</dcterms:created>
  <dcterms:modified xsi:type="dcterms:W3CDTF">2023-02-19T16:26:48Z</dcterms:modified>
</cp:coreProperties>
</file>