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6" r:id="rId3"/>
    <p:sldId id="257" r:id="rId4"/>
    <p:sldId id="258" r:id="rId5"/>
    <p:sldId id="271" r:id="rId6"/>
    <p:sldId id="272" r:id="rId7"/>
    <p:sldId id="275" r:id="rId8"/>
    <p:sldId id="273" r:id="rId9"/>
    <p:sldId id="274" r:id="rId10"/>
    <p:sldId id="277" r:id="rId11"/>
    <p:sldId id="276" r:id="rId12"/>
    <p:sldId id="278" r:id="rId13"/>
    <p:sldId id="259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2" r:id="rId31"/>
    <p:sldId id="294" r:id="rId32"/>
    <p:sldId id="293" r:id="rId33"/>
    <p:sldId id="298" r:id="rId34"/>
    <p:sldId id="300" r:id="rId35"/>
    <p:sldId id="296" r:id="rId36"/>
    <p:sldId id="297" r:id="rId37"/>
    <p:sldId id="313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12" r:id="rId47"/>
    <p:sldId id="31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E5B0-3A79-8246-8217-D9FE59300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1CA9E-FF8B-4C4A-A127-B03B05B0B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0CEBB-C01D-8A42-8BB4-3A253BE6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1426-DED1-6E4C-9EA1-7B63058A1661}" type="datetimeFigureOut">
              <a:rPr lang="en-US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C5809-2195-5044-A1BD-48B100A15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C14E4-75CD-2041-81F2-DF9E7987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BC-2D20-7E4B-8E49-B8BDE54049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9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111B-A2CB-FC41-B17A-866B5849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EDFF-7CE6-4043-AA0D-020D640B5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DAC3-F38D-2742-83A4-97DA74BB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1426-DED1-6E4C-9EA1-7B63058A1661}" type="datetimeFigureOut">
              <a:rPr lang="en-US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B43B-5E75-AD43-8E93-A601F234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D8219-89F6-3644-9763-7FDEAEB9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BC-2D20-7E4B-8E49-B8BDE54049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2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58A53-B890-CF4F-A938-6A9CD88E2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4D9AB-790F-2E42-BC56-5FCAC729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FEE27-7CC0-504F-8ED3-67405E7B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1426-DED1-6E4C-9EA1-7B63058A1661}" type="datetimeFigureOut">
              <a:rPr lang="en-US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86FD8-B7FC-9842-AE2B-27DBF8BA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E04C9-0D59-8F43-B93F-6BA07C61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BC-2D20-7E4B-8E49-B8BDE54049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FD0A-B958-414E-9F19-FBF561F6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0071-54AF-C04F-9572-43DA69B72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B4B71-332C-7B49-BF66-C92EBE9D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1426-DED1-6E4C-9EA1-7B63058A1661}" type="datetimeFigureOut">
              <a:rPr lang="en-US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200C1-605E-9E46-8D63-FEA90A5D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B9F8D-DC49-5344-8B8D-D8C12AFF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BC-2D20-7E4B-8E49-B8BDE54049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5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BE4E-3333-2244-B630-5CCDA820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8E892-3CF5-114B-9546-A5926DC19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B8DA4-6C60-A547-B277-569C90AD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1426-DED1-6E4C-9EA1-7B63058A1661}" type="datetimeFigureOut">
              <a:rPr lang="en-US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0B327-6DF4-D24B-A97C-C8275817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CA279-86FA-8B47-9E03-713D013E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BC-2D20-7E4B-8E49-B8BDE54049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9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74E09-BE86-7442-BCA8-83218EB2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A286B-1329-A14E-AD98-763B3BD59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53CFF-C3C6-DF49-8855-958DAE87A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91654-CF07-F94B-B777-61210B49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1426-DED1-6E4C-9EA1-7B63058A1661}" type="datetimeFigureOut">
              <a:rPr lang="en-US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8C45F-59BD-544B-B7CB-8A1C60BC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232C1-7C28-124D-ADAA-F55C3ABF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BC-2D20-7E4B-8E49-B8BDE54049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7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354C-C7CD-8444-A295-88A722ACF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03CF8-F3E8-864C-8751-6E730025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AA5BB-449E-8346-920D-FFFB39E30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4EDE84-0678-B241-A78A-C698F93C8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A1973-B36A-C34A-B5FC-413EDA2A4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397BE-11FA-4548-B9D8-0F4BC83B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1426-DED1-6E4C-9EA1-7B63058A1661}" type="datetimeFigureOut">
              <a:rPr lang="en-US"/>
              <a:t>2/25/2020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AA299-B454-7B48-AB06-1C19C043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5CF204-8150-274B-8828-374DCA12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BC-2D20-7E4B-8E49-B8BDE54049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5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BE95-30B4-5844-904A-D025C539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5B547-8482-F449-9E88-23187311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1426-DED1-6E4C-9EA1-7B63058A1661}" type="datetimeFigureOut">
              <a:rPr lang="en-US"/>
              <a:t>2/25/2020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EA4F6-CBA4-A045-A16A-7C5B8FB64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7D4DF-51CB-E445-BFCC-9D8C89D3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BC-2D20-7E4B-8E49-B8BDE54049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2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32442E-DAF8-D54F-8D45-3032A4BE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1426-DED1-6E4C-9EA1-7B63058A1661}" type="datetimeFigureOut">
              <a:rPr lang="en-US"/>
              <a:t>2/25/2020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B1208-D6A3-994A-9499-AEEA7AB0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8D07B-B5F7-3840-B77B-711444D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BC-2D20-7E4B-8E49-B8BDE54049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1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AA82-E944-2A4B-9EAC-C62BEC27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86B4-649E-CE49-834F-134A21057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22751-1877-0145-8485-8ED424097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249E1-9434-8A44-BCBC-CD00159F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1426-DED1-6E4C-9EA1-7B63058A1661}" type="datetimeFigureOut">
              <a:rPr lang="en-US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84B26-7B42-B347-BB09-29786C8E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8D158-234D-5447-9FF8-EDBD14FD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BC-2D20-7E4B-8E49-B8BDE54049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8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72C4-0C9D-F641-92FD-13972F6E9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9DEC59-0E06-6E4B-A192-B487C1A8F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A238E-D32D-7546-BD9A-5506B977A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AA3BD-0BFF-9949-8A02-9D454C9B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1426-DED1-6E4C-9EA1-7B63058A1661}" type="datetimeFigureOut">
              <a:rPr lang="en-US"/>
              <a:t>2/25/2020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EADE9-DEC8-D14D-BC66-2B615543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270C5-9BBA-6C4D-B217-BA98B2AC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BC-2D20-7E4B-8E49-B8BDE54049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1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752B48-019A-6740-BAD3-EC771B94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6ABE6-3D06-2240-9D44-C1425850F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68181-3FC1-AC4F-80E9-858049DD0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1426-DED1-6E4C-9EA1-7B63058A1661}" type="datetimeFigureOut">
              <a:rPr lang="en-US"/>
              <a:t>2/25/2020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09DCF-2622-B04D-92F9-3E42BF18C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471C2-E02B-124D-B117-B56EE37D2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AFBC-2D20-7E4B-8E49-B8BDE540493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3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B41A48D-7167-4846-BD7B-2E2A3929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0"/>
            <a:ext cx="12049124" cy="67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1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3B86F84-E02A-4E48-AA44-8B8E2DC22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32" y="461245"/>
            <a:ext cx="8774906" cy="5935509"/>
          </a:xfrm>
        </p:spPr>
      </p:pic>
    </p:spTree>
    <p:extLst>
      <p:ext uri="{BB962C8B-B14F-4D97-AF65-F5344CB8AC3E}">
        <p14:creationId xmlns:p14="http://schemas.microsoft.com/office/powerpoint/2010/main" val="253135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EA9E12-072F-1247-8D9A-D0F8FA572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76" y="381001"/>
            <a:ext cx="9054647" cy="5774531"/>
          </a:xfrm>
        </p:spPr>
      </p:pic>
    </p:spTree>
    <p:extLst>
      <p:ext uri="{BB962C8B-B14F-4D97-AF65-F5344CB8AC3E}">
        <p14:creationId xmlns:p14="http://schemas.microsoft.com/office/powerpoint/2010/main" val="1245480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2F3F513-BD2E-B546-901E-5EF9489F3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4" y="729614"/>
            <a:ext cx="8274842" cy="5447349"/>
          </a:xfrm>
        </p:spPr>
      </p:pic>
    </p:spTree>
    <p:extLst>
      <p:ext uri="{BB962C8B-B14F-4D97-AF65-F5344CB8AC3E}">
        <p14:creationId xmlns:p14="http://schemas.microsoft.com/office/powerpoint/2010/main" val="149360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CB8F7A9-3D28-BB4C-9AB4-C1BD675D1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12" y="278606"/>
            <a:ext cx="8110538" cy="60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6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9898DE4-939D-CF4F-8426-38CB44DFA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4" y="230980"/>
            <a:ext cx="8062913" cy="60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25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BA959C6-C55B-9D44-BA32-31B98030C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31" y="364704"/>
            <a:ext cx="8162926" cy="6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2DC658-93A9-FC4C-A805-4FF4615F2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81" y="219075"/>
            <a:ext cx="7859438" cy="59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40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2439E9E-3009-4E4B-9014-4FD254E37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4" y="0"/>
            <a:ext cx="8622507" cy="64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33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D5A4654-DE8E-AE48-A45A-42196A231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49" y="440531"/>
            <a:ext cx="8289133" cy="62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08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409DAC9-57F8-3042-90D2-797F310C1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81" y="326231"/>
            <a:ext cx="8110538" cy="60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4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851C444-69EA-A343-BA17-105059B0D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9" y="58095"/>
            <a:ext cx="8979695" cy="674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64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4AFB15C-35B2-5C47-941E-CCE288126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81" y="196462"/>
            <a:ext cx="8191499" cy="6150045"/>
          </a:xfrm>
        </p:spPr>
      </p:pic>
    </p:spTree>
    <p:extLst>
      <p:ext uri="{BB962C8B-B14F-4D97-AF65-F5344CB8AC3E}">
        <p14:creationId xmlns:p14="http://schemas.microsoft.com/office/powerpoint/2010/main" val="2437379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9F20335-0197-1B4A-85C3-FAF3D7FD7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17" y="345281"/>
            <a:ext cx="8473783" cy="6361979"/>
          </a:xfrm>
        </p:spPr>
      </p:pic>
    </p:spTree>
    <p:extLst>
      <p:ext uri="{BB962C8B-B14F-4D97-AF65-F5344CB8AC3E}">
        <p14:creationId xmlns:p14="http://schemas.microsoft.com/office/powerpoint/2010/main" val="1587211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D94F9FF-8D3F-4549-A792-365291ABE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60" y="273844"/>
            <a:ext cx="8469880" cy="5379244"/>
          </a:xfrm>
        </p:spPr>
      </p:pic>
    </p:spTree>
    <p:extLst>
      <p:ext uri="{BB962C8B-B14F-4D97-AF65-F5344CB8AC3E}">
        <p14:creationId xmlns:p14="http://schemas.microsoft.com/office/powerpoint/2010/main" val="3901738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14BF49E-185E-EE44-BF54-833D2A38F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92" y="500334"/>
            <a:ext cx="8898523" cy="5857332"/>
          </a:xfrm>
        </p:spPr>
      </p:pic>
    </p:spTree>
    <p:extLst>
      <p:ext uri="{BB962C8B-B14F-4D97-AF65-F5344CB8AC3E}">
        <p14:creationId xmlns:p14="http://schemas.microsoft.com/office/powerpoint/2010/main" val="3598915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E1F0C62-D932-C84F-AAA4-F5ACE4205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73" y="583406"/>
            <a:ext cx="9213871" cy="6000750"/>
          </a:xfrm>
        </p:spPr>
      </p:pic>
    </p:spTree>
    <p:extLst>
      <p:ext uri="{BB962C8B-B14F-4D97-AF65-F5344CB8AC3E}">
        <p14:creationId xmlns:p14="http://schemas.microsoft.com/office/powerpoint/2010/main" val="2313766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6A14BEC-44B5-964C-863A-310B4E7F4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4" y="633813"/>
            <a:ext cx="7446050" cy="5590374"/>
          </a:xfrm>
        </p:spPr>
      </p:pic>
    </p:spTree>
    <p:extLst>
      <p:ext uri="{BB962C8B-B14F-4D97-AF65-F5344CB8AC3E}">
        <p14:creationId xmlns:p14="http://schemas.microsoft.com/office/powerpoint/2010/main" val="2375889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9852B35-EE5E-CB44-B45C-BAC69BA72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25" y="523875"/>
            <a:ext cx="8124450" cy="5486400"/>
          </a:xfrm>
        </p:spPr>
      </p:pic>
    </p:spTree>
    <p:extLst>
      <p:ext uri="{BB962C8B-B14F-4D97-AF65-F5344CB8AC3E}">
        <p14:creationId xmlns:p14="http://schemas.microsoft.com/office/powerpoint/2010/main" val="1948776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B41C93E-9366-8A4F-8BE7-22C25BE58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69" y="524016"/>
            <a:ext cx="8786811" cy="5652947"/>
          </a:xfrm>
        </p:spPr>
      </p:pic>
    </p:spTree>
    <p:extLst>
      <p:ext uri="{BB962C8B-B14F-4D97-AF65-F5344CB8AC3E}">
        <p14:creationId xmlns:p14="http://schemas.microsoft.com/office/powerpoint/2010/main" val="2041635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AEAD3A-F75C-8C4F-8103-E17F96FD9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890516"/>
            <a:ext cx="8274843" cy="5500121"/>
          </a:xfrm>
        </p:spPr>
      </p:pic>
    </p:spTree>
    <p:extLst>
      <p:ext uri="{BB962C8B-B14F-4D97-AF65-F5344CB8AC3E}">
        <p14:creationId xmlns:p14="http://schemas.microsoft.com/office/powerpoint/2010/main" val="626128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79AE246-6579-1A45-A09F-CE008933F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74" y="1068847"/>
            <a:ext cx="7374614" cy="5536741"/>
          </a:xfrm>
        </p:spPr>
      </p:pic>
    </p:spTree>
    <p:extLst>
      <p:ext uri="{BB962C8B-B14F-4D97-AF65-F5344CB8AC3E}">
        <p14:creationId xmlns:p14="http://schemas.microsoft.com/office/powerpoint/2010/main" val="138966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39ED0C3-D02E-A04A-89CA-215EE4630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56" y="585498"/>
            <a:ext cx="9015412" cy="56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68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90CB0CC-0746-A24A-96B8-8299EC41D9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64" y="357188"/>
            <a:ext cx="9318580" cy="5819775"/>
          </a:xfrm>
        </p:spPr>
      </p:pic>
    </p:spTree>
    <p:extLst>
      <p:ext uri="{BB962C8B-B14F-4D97-AF65-F5344CB8AC3E}">
        <p14:creationId xmlns:p14="http://schemas.microsoft.com/office/powerpoint/2010/main" val="4208535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B0C42DE-E7F9-1F4F-8CBB-96ED345C1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6" y="747491"/>
            <a:ext cx="8417718" cy="5429472"/>
          </a:xfrm>
        </p:spPr>
      </p:pic>
    </p:spTree>
    <p:extLst>
      <p:ext uri="{BB962C8B-B14F-4D97-AF65-F5344CB8AC3E}">
        <p14:creationId xmlns:p14="http://schemas.microsoft.com/office/powerpoint/2010/main" val="1533822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6EC659C-4CFB-E34E-B152-22ECAC03E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23" y="1035844"/>
            <a:ext cx="7553208" cy="5379244"/>
          </a:xfrm>
        </p:spPr>
      </p:pic>
    </p:spTree>
    <p:extLst>
      <p:ext uri="{BB962C8B-B14F-4D97-AF65-F5344CB8AC3E}">
        <p14:creationId xmlns:p14="http://schemas.microsoft.com/office/powerpoint/2010/main" val="1467501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4CE15B33-843E-234E-9672-BA24815A7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29" y="652463"/>
            <a:ext cx="8627269" cy="57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45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711E084-E133-D145-BC95-1BB24F4D1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09" y="631031"/>
            <a:ext cx="10060782" cy="5414963"/>
          </a:xfrm>
        </p:spPr>
      </p:pic>
    </p:spTree>
    <p:extLst>
      <p:ext uri="{BB962C8B-B14F-4D97-AF65-F5344CB8AC3E}">
        <p14:creationId xmlns:p14="http://schemas.microsoft.com/office/powerpoint/2010/main" val="3073573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1A69A3D-5162-4046-878C-A132655D5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58" y="834008"/>
            <a:ext cx="9209784" cy="5507415"/>
          </a:xfrm>
        </p:spPr>
      </p:pic>
    </p:spTree>
    <p:extLst>
      <p:ext uri="{BB962C8B-B14F-4D97-AF65-F5344CB8AC3E}">
        <p14:creationId xmlns:p14="http://schemas.microsoft.com/office/powerpoint/2010/main" val="3027038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9383DB6-9F56-3B44-823F-A97250473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525910"/>
            <a:ext cx="9215437" cy="5651053"/>
          </a:xfrm>
        </p:spPr>
      </p:pic>
    </p:spTree>
    <p:extLst>
      <p:ext uri="{BB962C8B-B14F-4D97-AF65-F5344CB8AC3E}">
        <p14:creationId xmlns:p14="http://schemas.microsoft.com/office/powerpoint/2010/main" val="1740236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424476-0F62-BE47-974A-45A845A94061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6C199-A415-5C41-BC81-D86435B54ACF}"/>
              </a:ext>
            </a:extLst>
          </p:cNvPr>
          <p:cNvSpPr txBox="1">
            <a:spLocks/>
          </p:cNvSpPr>
          <p:nvPr/>
        </p:nvSpPr>
        <p:spPr>
          <a:xfrm>
            <a:off x="1213643" y="-647884"/>
            <a:ext cx="5417344" cy="2960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>
                <a:solidFill>
                  <a:schemeClr val="accent1"/>
                </a:solidFill>
              </a:rPr>
              <a:t>कफ प्रकृती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2ED98BB-EE7C-0340-8AE4-E74235D71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712542"/>
              </p:ext>
            </p:extLst>
          </p:nvPr>
        </p:nvGraphicFramePr>
        <p:xfrm>
          <a:off x="1213643" y="1452563"/>
          <a:ext cx="9764714" cy="5081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2357">
                  <a:extLst>
                    <a:ext uri="{9D8B030D-6E8A-4147-A177-3AD203B41FA5}">
                      <a16:colId xmlns:a16="http://schemas.microsoft.com/office/drawing/2014/main" val="1023259341"/>
                    </a:ext>
                  </a:extLst>
                </a:gridCol>
                <a:gridCol w="4882357">
                  <a:extLst>
                    <a:ext uri="{9D8B030D-6E8A-4147-A177-3AD203B41FA5}">
                      <a16:colId xmlns:a16="http://schemas.microsoft.com/office/drawing/2014/main" val="1850162182"/>
                    </a:ext>
                  </a:extLst>
                </a:gridCol>
              </a:tblGrid>
              <a:tr h="1352898">
                <a:tc>
                  <a:txBody>
                    <a:bodyPr/>
                    <a:lstStyle/>
                    <a:p>
                      <a:r>
                        <a:rPr lang="en-US" sz="2400" u="none"/>
                        <a:t>आहार</a:t>
                      </a:r>
                      <a:r>
                        <a:rPr lang="en-US" sz="24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कफ प्रकृतीच्या  व्यक्तिंनी कटू, तिखट, रुक्ष व उष्ण गुणयुक्त  आहाराचे सेवन करावे.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94027"/>
                  </a:ext>
                </a:extLst>
              </a:tr>
              <a:tr h="1242896">
                <a:tc>
                  <a:txBody>
                    <a:bodyPr/>
                    <a:lstStyle/>
                    <a:p>
                      <a:r>
                        <a:rPr lang="en-US" b="1"/>
                        <a:t>विहार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शाररीक श्रमाची कामे तथा वयायाम करावे.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07257"/>
                  </a:ext>
                </a:extLst>
              </a:tr>
              <a:tr h="1242896">
                <a:tc>
                  <a:txBody>
                    <a:bodyPr/>
                    <a:lstStyle/>
                    <a:p>
                      <a:r>
                        <a:rPr lang="en-US" b="1"/>
                        <a:t>योग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पश्चिमोत्तानासन हलासन, सर्वांगासन व शीर्षासन करावे.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109096"/>
                  </a:ext>
                </a:extLst>
              </a:tr>
              <a:tr h="1242896">
                <a:tc>
                  <a:txBody>
                    <a:bodyPr/>
                    <a:lstStyle/>
                    <a:p>
                      <a:r>
                        <a:rPr lang="en-US" b="1"/>
                        <a:t>रासायन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भल्लातक, पिप्पली व त्रिफळा आदी रासायन द्रव्यांचे सेवन करावे.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34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26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7C8077-5018-0146-886D-98A17A710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32" y="613406"/>
            <a:ext cx="8679656" cy="5563557"/>
          </a:xfrm>
        </p:spPr>
      </p:pic>
    </p:spTree>
    <p:extLst>
      <p:ext uri="{BB962C8B-B14F-4D97-AF65-F5344CB8AC3E}">
        <p14:creationId xmlns:p14="http://schemas.microsoft.com/office/powerpoint/2010/main" val="3419224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6C6F306-2D36-0243-BB82-27F7A09B0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85" y="416710"/>
            <a:ext cx="8632030" cy="5795971"/>
          </a:xfrm>
        </p:spPr>
      </p:pic>
    </p:spTree>
    <p:extLst>
      <p:ext uri="{BB962C8B-B14F-4D97-AF65-F5344CB8AC3E}">
        <p14:creationId xmlns:p14="http://schemas.microsoft.com/office/powerpoint/2010/main" val="335222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08E98B5-3F2F-5843-A29B-C37FC5C69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1" y="394886"/>
            <a:ext cx="7860506" cy="59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749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2BC193E-58F2-8A4B-8747-D9CA5EEBA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43" y="354099"/>
            <a:ext cx="8977313" cy="5894301"/>
          </a:xfrm>
        </p:spPr>
      </p:pic>
    </p:spTree>
    <p:extLst>
      <p:ext uri="{BB962C8B-B14F-4D97-AF65-F5344CB8AC3E}">
        <p14:creationId xmlns:p14="http://schemas.microsoft.com/office/powerpoint/2010/main" val="2497898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F0D2451-1604-8843-87CB-76C3ABD94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58" y="702469"/>
            <a:ext cx="8894405" cy="5474494"/>
          </a:xfrm>
        </p:spPr>
      </p:pic>
    </p:spTree>
    <p:extLst>
      <p:ext uri="{BB962C8B-B14F-4D97-AF65-F5344CB8AC3E}">
        <p14:creationId xmlns:p14="http://schemas.microsoft.com/office/powerpoint/2010/main" val="3996062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5BA8B85-C84C-EA47-B797-3166AA19E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19" y="595528"/>
            <a:ext cx="8941593" cy="5581435"/>
          </a:xfrm>
        </p:spPr>
      </p:pic>
    </p:spTree>
    <p:extLst>
      <p:ext uri="{BB962C8B-B14F-4D97-AF65-F5344CB8AC3E}">
        <p14:creationId xmlns:p14="http://schemas.microsoft.com/office/powerpoint/2010/main" val="836100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06E726B-AA22-0044-BED4-1AFE1C5EC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6" y="532955"/>
            <a:ext cx="8893968" cy="5644008"/>
          </a:xfrm>
        </p:spPr>
      </p:pic>
    </p:spTree>
    <p:extLst>
      <p:ext uri="{BB962C8B-B14F-4D97-AF65-F5344CB8AC3E}">
        <p14:creationId xmlns:p14="http://schemas.microsoft.com/office/powerpoint/2010/main" val="2488330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40BF6B74-B59D-424D-A0D3-53CF594ED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499" cy="6436093"/>
          </a:xfrm>
        </p:spPr>
      </p:pic>
    </p:spTree>
    <p:extLst>
      <p:ext uri="{BB962C8B-B14F-4D97-AF65-F5344CB8AC3E}">
        <p14:creationId xmlns:p14="http://schemas.microsoft.com/office/powerpoint/2010/main" val="475659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967B79C-8EA5-0545-B38C-34A459762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94" y="559772"/>
            <a:ext cx="9155906" cy="6083916"/>
          </a:xfrm>
        </p:spPr>
      </p:pic>
    </p:spTree>
    <p:extLst>
      <p:ext uri="{BB962C8B-B14F-4D97-AF65-F5344CB8AC3E}">
        <p14:creationId xmlns:p14="http://schemas.microsoft.com/office/powerpoint/2010/main" val="3630215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1F37EB3-4E9A-F045-AC8D-7F3DC9A5F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22" y="0"/>
            <a:ext cx="12497244" cy="6589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F2A451-3682-E545-A223-F91D354F2680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46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E0E1-98C5-244E-A64A-55ED06177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98E0C-7E56-754A-BA0D-DFD4019D2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C38E69B-29CA-3040-8E3D-66DE49D05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59" y="255647"/>
            <a:ext cx="9489281" cy="6346705"/>
          </a:xfrm>
        </p:spPr>
      </p:pic>
    </p:spTree>
    <p:extLst>
      <p:ext uri="{BB962C8B-B14F-4D97-AF65-F5344CB8AC3E}">
        <p14:creationId xmlns:p14="http://schemas.microsoft.com/office/powerpoint/2010/main" val="293159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B0DA95-5CA2-FB4A-BBE4-2BFC84D81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470184"/>
            <a:ext cx="8870156" cy="5917631"/>
          </a:xfrm>
        </p:spPr>
      </p:pic>
    </p:spTree>
    <p:extLst>
      <p:ext uri="{BB962C8B-B14F-4D97-AF65-F5344CB8AC3E}">
        <p14:creationId xmlns:p14="http://schemas.microsoft.com/office/powerpoint/2010/main" val="57576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574A1AE-4B1D-EE42-98C6-5A62DA865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20" y="595528"/>
            <a:ext cx="8322468" cy="5581435"/>
          </a:xfrm>
        </p:spPr>
      </p:pic>
    </p:spTree>
    <p:extLst>
      <p:ext uri="{BB962C8B-B14F-4D97-AF65-F5344CB8AC3E}">
        <p14:creationId xmlns:p14="http://schemas.microsoft.com/office/powerpoint/2010/main" val="426958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AD3EF21-D169-7945-BF33-9117547AF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2" y="544423"/>
            <a:ext cx="9263063" cy="5769154"/>
          </a:xfrm>
        </p:spPr>
      </p:pic>
    </p:spTree>
    <p:extLst>
      <p:ext uri="{BB962C8B-B14F-4D97-AF65-F5344CB8AC3E}">
        <p14:creationId xmlns:p14="http://schemas.microsoft.com/office/powerpoint/2010/main" val="87148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94A8EE1-6E23-2B40-885E-7B9165E7C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81" y="398868"/>
            <a:ext cx="9584531" cy="6244819"/>
          </a:xfrm>
        </p:spPr>
      </p:pic>
    </p:spTree>
    <p:extLst>
      <p:ext uri="{BB962C8B-B14F-4D97-AF65-F5344CB8AC3E}">
        <p14:creationId xmlns:p14="http://schemas.microsoft.com/office/powerpoint/2010/main" val="165898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sharwarirandive@gmail.com</dc:creator>
  <cp:lastModifiedBy>parisameerbarsagade789@gmail.com</cp:lastModifiedBy>
  <cp:revision>15</cp:revision>
  <dcterms:created xsi:type="dcterms:W3CDTF">2020-02-25T05:00:25Z</dcterms:created>
  <dcterms:modified xsi:type="dcterms:W3CDTF">2020-02-25T10:42:41Z</dcterms:modified>
</cp:coreProperties>
</file>